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7.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8.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9.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theme/theme10.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theme/theme11.xml" ContentType="application/vnd.openxmlformats-officedocument.theme+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theme/theme12.xml" ContentType="application/vnd.openxmlformats-officedocument.theme+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112" r:id="rId2"/>
    <p:sldMasterId id="2147484218" r:id="rId3"/>
    <p:sldMasterId id="2147484233" r:id="rId4"/>
    <p:sldMasterId id="2147484246" r:id="rId5"/>
    <p:sldMasterId id="2147484295" r:id="rId6"/>
    <p:sldMasterId id="2147484342" r:id="rId7"/>
    <p:sldMasterId id="2147484526" r:id="rId8"/>
    <p:sldMasterId id="2147484842" r:id="rId9"/>
    <p:sldMasterId id="2147484625" r:id="rId10"/>
    <p:sldMasterId id="2147484726" r:id="rId11"/>
    <p:sldMasterId id="2147484652" r:id="rId12"/>
    <p:sldMasterId id="2147484779" r:id="rId13"/>
  </p:sldMasterIdLst>
  <p:notesMasterIdLst>
    <p:notesMasterId r:id="rId35"/>
  </p:notesMasterIdLst>
  <p:sldIdLst>
    <p:sldId id="2147470675" r:id="rId14"/>
    <p:sldId id="2147483644" r:id="rId15"/>
    <p:sldId id="2147483546" r:id="rId16"/>
    <p:sldId id="262" r:id="rId17"/>
    <p:sldId id="2147483579" r:id="rId18"/>
    <p:sldId id="275" r:id="rId19"/>
    <p:sldId id="2147483645" r:id="rId20"/>
    <p:sldId id="276" r:id="rId21"/>
    <p:sldId id="264" r:id="rId22"/>
    <p:sldId id="2147483641" r:id="rId23"/>
    <p:sldId id="256" r:id="rId24"/>
    <p:sldId id="2147483646" r:id="rId25"/>
    <p:sldId id="263" r:id="rId26"/>
    <p:sldId id="2147483647" r:id="rId27"/>
    <p:sldId id="265" r:id="rId28"/>
    <p:sldId id="266" r:id="rId29"/>
    <p:sldId id="2147475341" r:id="rId30"/>
    <p:sldId id="2147475343" r:id="rId31"/>
    <p:sldId id="2147482506" r:id="rId32"/>
    <p:sldId id="2147483643" r:id="rId33"/>
    <p:sldId id="43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4C1F044-FC41-A341-978C-FA6B80F82AEB}">
          <p14:sldIdLst>
            <p14:sldId id="2147470675"/>
            <p14:sldId id="2147483644"/>
            <p14:sldId id="2147483546"/>
            <p14:sldId id="262"/>
            <p14:sldId id="2147483579"/>
            <p14:sldId id="275"/>
            <p14:sldId id="2147483645"/>
            <p14:sldId id="276"/>
            <p14:sldId id="264"/>
            <p14:sldId id="2147483641"/>
            <p14:sldId id="256"/>
            <p14:sldId id="2147483646"/>
            <p14:sldId id="263"/>
            <p14:sldId id="2147483647"/>
            <p14:sldId id="265"/>
            <p14:sldId id="266"/>
            <p14:sldId id="2147475341"/>
            <p14:sldId id="2147475343"/>
          </p14:sldIdLst>
        </p14:section>
        <p14:section name="demo" id="{0132759D-603E-354A-AC13-CB9199CE037C}">
          <p14:sldIdLst>
            <p14:sldId id="2147482506"/>
            <p14:sldId id="2147483643"/>
          </p14:sldIdLst>
        </p14:section>
        <p14:section name="archives" id="{6B3E39B1-6F30-6B43-8C93-265BE98ABE22}">
          <p14:sldIdLst>
            <p14:sldId id="43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990C0A-F9EA-866A-A64A-784D66EC98AF}" name="Dima Spivak" initials="" userId="S::Dima.Spivak@ibm.com::c967b1c5-e96a-4f85-928e-44a9464fe650" providerId="AD"/>
  <p188:author id="{E3444D11-D669-9D0A-CDF1-4AACCB54EFE8}" name="John Durkin" initials="JD" userId="S::john.durkin@ibm.com::c71f7007-962d-4a7d-9483-5b7aa646d222" providerId="AD"/>
  <p188:author id="{DC46301D-2759-D5E5-1AC9-3540B8794EF9}" name="Tarun Reddy Mabbu" initials="TM" userId="S::tarun.mabbu@ibm.com::2ff8f8e3-15e0-4727-a811-c9091bc1495e" providerId="AD"/>
  <p188:author id="{A7DEFF8C-DC93-F331-1C6A-7C489429917F}" name="Jordyn Jaffe" initials="JJ" userId="04Xx4BI2kMKaItGKaq4jllKEpu0Y9EqSFeE9npmnWVU=" providerId="None"/>
  <p188:author id="{7040459B-EE9D-5F89-5006-2748A14A43A2}" name="Tarun Reddy Mabbu" initials="" userId="S::Tarun.Mabbu@ibm.com::2ff8f8e3-15e0-4727-a811-c9091bc1495e" providerId="AD"/>
  <p188:author id="{2BB369A5-07A0-B03C-1D2D-0AB5F856D944}" name="Scott Brokaw" initials="SB" userId="IZqnvcWocK+DMwJ7F1RCCkwLP2/9X0G3XazFQYG/oAw=" providerId="None"/>
  <p188:author id="{D5EB51F5-C50E-8A0E-BECD-C6F222346C05}" name="Vishwesh Margasahayam" initials="VM" userId="S::vishwesh.margasahayam@ibm.com::53bbebc1-f773-4d33-92d2-961680953e6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ableStyles" Target="tableStyles.xml"/><Relationship Id="rId21" Type="http://schemas.openxmlformats.org/officeDocument/2006/relationships/slide" Target="slides/slide8.xml"/><Relationship Id="rId34" Type="http://schemas.openxmlformats.org/officeDocument/2006/relationships/slide" Target="slides/slide2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225FF-384E-BF41-81D4-FED7777F2814}" type="datetimeFigureOut">
              <a:rPr lang="en-US" smtClean="0"/>
              <a:t>7/2/25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7BE1D-B6DA-9649-A07D-670F937741F1}" type="slidenum">
              <a:rPr lang="en-US" smtClean="0"/>
              <a:t>‹#›</a:t>
            </a:fld>
            <a:endParaRPr lang="en-US"/>
          </a:p>
        </p:txBody>
      </p:sp>
    </p:spTree>
    <p:extLst>
      <p:ext uri="{BB962C8B-B14F-4D97-AF65-F5344CB8AC3E}">
        <p14:creationId xmlns:p14="http://schemas.microsoft.com/office/powerpoint/2010/main" val="1548648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formatica.com/blogs/top-3-cloud-data-management-challenges-and-priorities-in-2022.html"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ibm.ent.box.com/s/84r4ypo9l8dl6s6yp3jgdaxz1u6qn19f" TargetMode="External"/><Relationship Id="rId4" Type="http://schemas.openxmlformats.org/officeDocument/2006/relationships/hyperlink" Target="https://towardsdatascience.com/how-should-analysts-spend-their-time-e390872ceb7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10https:/ibm.box.com/s/azbb9946o1henqgdo4h2h51y40xjb9h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502319">
              <a:defRPr/>
            </a:pPr>
            <a:r>
              <a:rPr lang="en-GB" sz="1200">
                <a:solidFill>
                  <a:srgbClr val="000000"/>
                </a:solidFill>
                <a:latin typeface="fkGroteskNeue"/>
              </a:rPr>
              <a:t>In a world where data never stops, streaming data enables businesses to make decisions at the speed they demand.</a:t>
            </a:r>
          </a:p>
          <a:p>
            <a:pPr defTabSz="6502319">
              <a:defRPr/>
            </a:pPr>
            <a:r>
              <a:rPr lang="en-GB" sz="1200" err="1">
                <a:solidFill>
                  <a:srgbClr val="000000"/>
                </a:solidFill>
                <a:latin typeface="fkGroteskNeue"/>
              </a:rPr>
              <a:t>StreamSets</a:t>
            </a:r>
            <a:r>
              <a:rPr lang="en-GB" sz="1200">
                <a:solidFill>
                  <a:srgbClr val="000000"/>
                </a:solidFill>
                <a:latin typeface="fkGroteskNeue"/>
              </a:rPr>
              <a:t> empowers data engineering teams to onboard new data sets in minutes and operationalise data delivery at a fraction of the cost.</a:t>
            </a:r>
            <a:endParaRPr lang="en-US" sz="900" kern="0">
              <a:solidFill>
                <a:srgbClr val="000000"/>
              </a:solidFill>
              <a:latin typeface="IBM Plex Sans Light"/>
            </a:endParaRPr>
          </a:p>
          <a:p>
            <a:endParaRPr lang="en-US">
              <a:cs typeface="Calibri"/>
            </a:endParaRPr>
          </a:p>
          <a:p>
            <a:pPr marL="0" lvl="1" indent="0" defTabSz="6502319">
              <a:spcBef>
                <a:spcPts val="400"/>
              </a:spcBef>
              <a:buClr>
                <a:srgbClr val="0F62FE"/>
              </a:buClr>
              <a:buSzPct val="120000"/>
              <a:buNone/>
              <a:defRPr/>
            </a:pPr>
            <a:r>
              <a:rPr lang="en-US" sz="1200" b="1" kern="0">
                <a:solidFill>
                  <a:srgbClr val="0F62FE"/>
                </a:solidFill>
                <a:latin typeface="IBM Plex Sans Light"/>
              </a:rPr>
              <a:t>60% </a:t>
            </a:r>
            <a:r>
              <a:rPr lang="en-US" sz="1200" kern="0">
                <a:solidFill>
                  <a:srgbClr val="000000"/>
                </a:solidFill>
                <a:latin typeface="IBM Plex Sans Light"/>
              </a:rPr>
              <a:t>Reduction in Engineering efforts</a:t>
            </a:r>
          </a:p>
          <a:p>
            <a:pPr marL="0" lvl="1" indent="0" defTabSz="6502319">
              <a:spcBef>
                <a:spcPts val="400"/>
              </a:spcBef>
              <a:buClr>
                <a:srgbClr val="0F62FE"/>
              </a:buClr>
              <a:buSzPct val="120000"/>
              <a:buNone/>
              <a:defRPr/>
            </a:pPr>
            <a:r>
              <a:rPr lang="en-US" sz="1200" b="1" kern="0">
                <a:solidFill>
                  <a:srgbClr val="0F62FE"/>
                </a:solidFill>
                <a:latin typeface="IBM Plex Sans Light"/>
              </a:rPr>
              <a:t>98% </a:t>
            </a:r>
            <a:r>
              <a:rPr lang="en-US" sz="1200" kern="0">
                <a:solidFill>
                  <a:srgbClr val="000000"/>
                </a:solidFill>
                <a:latin typeface="IBM Plex Sans Light"/>
              </a:rPr>
              <a:t>Faster to Deliver New Data</a:t>
            </a:r>
          </a:p>
          <a:p>
            <a:pPr marL="0" lvl="1" indent="0" defTabSz="6502319">
              <a:spcBef>
                <a:spcPts val="400"/>
              </a:spcBef>
              <a:buClr>
                <a:srgbClr val="0F62FE"/>
              </a:buClr>
              <a:buSzPct val="120000"/>
              <a:buNone/>
              <a:defRPr/>
            </a:pPr>
            <a:r>
              <a:rPr lang="en-US" sz="1200" b="1" kern="0">
                <a:solidFill>
                  <a:srgbClr val="0F62FE"/>
                </a:solidFill>
                <a:latin typeface="IBM Plex Sans Light"/>
              </a:rPr>
              <a:t>50% </a:t>
            </a:r>
            <a:r>
              <a:rPr lang="en-US" sz="1200" kern="0">
                <a:solidFill>
                  <a:srgbClr val="000000"/>
                </a:solidFill>
                <a:latin typeface="IBM Plex Sans Light"/>
              </a:rPr>
              <a:t>More Productivity in the </a:t>
            </a:r>
            <a:r>
              <a:rPr lang="en-US" sz="1200" kern="0" err="1">
                <a:solidFill>
                  <a:srgbClr val="000000"/>
                </a:solidFill>
                <a:latin typeface="IBM Plex Sans Light"/>
              </a:rPr>
              <a:t>DataOps</a:t>
            </a:r>
            <a:r>
              <a:rPr lang="en-US" sz="1200" kern="0">
                <a:solidFill>
                  <a:srgbClr val="000000"/>
                </a:solidFill>
                <a:latin typeface="IBM Plex Sans Light"/>
              </a:rPr>
              <a:t> Lifecycle</a:t>
            </a:r>
            <a:endParaRPr lang="en-US" sz="1200">
              <a:solidFill>
                <a:srgbClr val="000000"/>
              </a:solidFill>
              <a:latin typeface="IBM Plex Sans Light"/>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DF811066-0135-4CAA-8AD4-89A97190AC00}"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460601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36EF1-09B5-A661-A148-C5B58D143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F08F9-116B-91B2-DA8F-4705981140B2}"/>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777C336-2B4D-1B99-8FFC-532854C737BF}"/>
              </a:ext>
            </a:extLst>
          </p:cNvPr>
          <p:cNvSpPr>
            <a:spLocks noGrp="1"/>
          </p:cNvSpPr>
          <p:nvPr>
            <p:ph type="body" idx="1"/>
          </p:nvPr>
        </p:nvSpPr>
        <p:spPr/>
        <p:txBody>
          <a:bodyPr/>
          <a:lstStyle/>
          <a:p>
            <a:r>
              <a:rPr lang="en-CA">
                <a:latin typeface="+mn-lt"/>
              </a:rPr>
              <a:t>This slide shows the use cases within each industry that StreamSets has helped clients improve results, decrease latency, and decrease time to value. </a:t>
            </a:r>
          </a:p>
          <a:p>
            <a:endParaRPr lang="en-CA">
              <a:latin typeface="+mn-lt"/>
            </a:endParaRPr>
          </a:p>
          <a:p>
            <a:r>
              <a:rPr lang="en-CA">
                <a:latin typeface="+mn-lt"/>
              </a:rPr>
              <a:t>As shared earlier, IBM StreamSets has helped clients in the areas of fraud detection and cybersecurity, but IBM StreamSets has also assisted clients in multiple industries across multiple different use cases with their real time data integration challenges. </a:t>
            </a:r>
          </a:p>
        </p:txBody>
      </p:sp>
      <p:sp>
        <p:nvSpPr>
          <p:cNvPr id="4" name="Slide Number Placeholder 3">
            <a:extLst>
              <a:ext uri="{FF2B5EF4-FFF2-40B4-BE49-F238E27FC236}">
                <a16:creationId xmlns:a16="http://schemas.microsoft.com/office/drawing/2014/main" id="{DC8DFDA9-A7FB-2BC2-886A-0A57A5B12C9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356275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254eb54714_2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254eb54714_2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54eb54714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54eb54714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254eb54714_2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254eb54714_2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254eb54714_2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254eb54714_2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254eb54714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254eb54714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254eb54714_2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254eb54714_2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1254eb54714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1254eb54714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36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a:latin typeface="+mn-lt"/>
              </a:rPr>
              <a:t>This self-explanatory slide does not require speaker notes.</a:t>
            </a:r>
            <a:endParaRPr lang="en-US" sz="10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7008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3FD3-814A-86AE-524E-49B842E8F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65F1A1-4E44-39D8-32C6-05D2FF1FB7C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211E208-6A42-6FA8-D007-22A9EB2540F4}"/>
              </a:ext>
            </a:extLst>
          </p:cNvPr>
          <p:cNvSpPr>
            <a:spLocks noGrp="1"/>
          </p:cNvSpPr>
          <p:nvPr>
            <p:ph type="body" idx="1"/>
          </p:nvPr>
        </p:nvSpPr>
        <p:spPr/>
        <p:txBody>
          <a:bodyPr/>
          <a:lstStyle/>
          <a:p>
            <a:pPr>
              <a:spcBef>
                <a:spcPts val="0"/>
              </a:spcBef>
            </a:pPr>
            <a:r>
              <a:rPr lang="en-US" i="0">
                <a:effectLst/>
                <a:latin typeface="+mn-lt"/>
              </a:rPr>
              <a:t>So, while the promise of a modern data integration workload is clear, only the organizations that can accelerate deployment, improve the productivity of their engineers, and accelerate their business use cases will be those to gain a competitive advantage.</a:t>
            </a:r>
          </a:p>
          <a:p>
            <a:pPr>
              <a:spcBef>
                <a:spcPts val="0"/>
              </a:spcBef>
            </a:pPr>
            <a:endParaRPr lang="en-US" i="0">
              <a:effectLst/>
              <a:latin typeface="+mn-lt"/>
            </a:endParaRPr>
          </a:p>
          <a:p>
            <a:pPr>
              <a:spcBef>
                <a:spcPts val="0"/>
              </a:spcBef>
            </a:pPr>
            <a:r>
              <a:rPr lang="en-US" sz="1000" kern="100">
                <a:effectLst/>
                <a:latin typeface="+mn-lt"/>
                <a:ea typeface="Aptos" panose="020B0004020202020204" pitchFamily="34" charset="0"/>
                <a:cs typeface="AppleSystemUIFont"/>
              </a:rPr>
              <a:t>C</a:t>
            </a:r>
            <a:r>
              <a:rPr lang="en-US" sz="1000" kern="0">
                <a:effectLst/>
                <a:latin typeface="+mn-lt"/>
                <a:ea typeface="Aptos" panose="020B0004020202020204" pitchFamily="34" charset="0"/>
                <a:cs typeface="AppleSystemUIFont"/>
              </a:rPr>
              <a:t>ompanies are no longer searching for individual and best-of-breed tooling. Instead, they’re looking for integrated, end-to-end data platforms that can:</a:t>
            </a:r>
            <a:endParaRPr lang="en-US" i="0">
              <a:effectLst/>
              <a:latin typeface="+mn-lt"/>
            </a:endParaRPr>
          </a:p>
          <a:p>
            <a:pPr>
              <a:spcBef>
                <a:spcPts val="0"/>
              </a:spcBef>
            </a:pPr>
            <a:endParaRPr lang="en-US" i="0">
              <a:effectLst/>
              <a:latin typeface="+mn-lt"/>
            </a:endParaRPr>
          </a:p>
          <a:p>
            <a:pPr marL="228600" indent="-228600">
              <a:spcBef>
                <a:spcPts val="0"/>
              </a:spcBef>
              <a:buAutoNum type="arabicParenR"/>
            </a:pPr>
            <a:r>
              <a:rPr lang="en-US" i="0">
                <a:effectLst/>
                <a:latin typeface="+mn-lt"/>
              </a:rPr>
              <a:t>Support data integration across a hybrid and multicloud data landscapes. Gartner estimates that nearly half of data management implementations use both on-premises and cloud environments, which means hybrid data management and integration support has therefore become critical in the marketplace.</a:t>
            </a:r>
          </a:p>
          <a:p>
            <a:pPr marL="228600" indent="-228600">
              <a:spcBef>
                <a:spcPts val="0"/>
              </a:spcBef>
              <a:buAutoNum type="arabicParenR"/>
            </a:pPr>
            <a:r>
              <a:rPr lang="en-US" i="0">
                <a:effectLst/>
                <a:latin typeface="+mn-lt"/>
              </a:rPr>
              <a:t>Enable faster self-service access to data for non-IT roles. Self-service data access and data preparation may be conducted by citizen integrators, non-IT roles, or by skilled data engineers. These varied personas spur additional requirements for data integration tools. </a:t>
            </a:r>
          </a:p>
          <a:p>
            <a:pPr marL="228600" indent="-228600">
              <a:spcBef>
                <a:spcPts val="0"/>
              </a:spcBef>
              <a:buAutoNum type="arabicParenR"/>
            </a:pPr>
            <a:r>
              <a:rPr lang="en-US" i="0">
                <a:effectLst/>
                <a:latin typeface="+mn-lt"/>
              </a:rPr>
              <a:t>Automate, orchestrates, and ingest data from various sources. Observability tools have the potential to improve the quality of software, because previously invisible (or unknown) defects and anomalies can be identified and corrected. By enabling product owners to better understand how their products are used, data observability tools can not only reduce the number of service outages—but also their severity.</a:t>
            </a:r>
          </a:p>
          <a:p>
            <a:pPr marL="228600" indent="-228600">
              <a:spcBef>
                <a:spcPts val="0"/>
              </a:spcBef>
              <a:buAutoNum type="arabicParenR"/>
            </a:pPr>
            <a:endParaRPr lang="en-US" i="0">
              <a:effectLst/>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a:solidFill>
                  <a:srgbClr val="000000"/>
                </a:solidFill>
                <a:effectLst/>
                <a:latin typeface="+mn-lt"/>
              </a:rPr>
              <a:t>The good news is that IBM’s data fabric solution is an integrated, end-to-end platform that supports more than one use case; it’s an </a:t>
            </a:r>
            <a:r>
              <a:rPr lang="en-US" sz="1000">
                <a:solidFill>
                  <a:schemeClr val="accent1"/>
                </a:solidFill>
                <a:effectLst/>
                <a:latin typeface="+mn-lt"/>
              </a:rPr>
              <a:t>enterprise data strategy </a:t>
            </a:r>
            <a:r>
              <a:rPr lang="en-US" sz="1000">
                <a:solidFill>
                  <a:srgbClr val="000000"/>
                </a:solidFill>
                <a:effectLst/>
                <a:latin typeface="+mn-lt"/>
              </a:rPr>
              <a:t>that can support tens of use cases, including customer personalization, the internet of things (IoT), and real-time analytics. </a:t>
            </a:r>
            <a:endParaRPr lang="en-US" sz="1000">
              <a:latin typeface="+mn-lt"/>
            </a:endParaRPr>
          </a:p>
          <a:p>
            <a:pPr marL="0" indent="0">
              <a:spcBef>
                <a:spcPts val="0"/>
              </a:spcBef>
              <a:buNone/>
            </a:pPr>
            <a:endParaRPr lang="en-US" i="0">
              <a:latin typeface="+mn-lt"/>
            </a:endParaRPr>
          </a:p>
          <a:p>
            <a:endParaRPr lang="en-US"/>
          </a:p>
        </p:txBody>
      </p:sp>
      <p:sp>
        <p:nvSpPr>
          <p:cNvPr id="4" name="Slide Number Placeholder 3">
            <a:extLst>
              <a:ext uri="{FF2B5EF4-FFF2-40B4-BE49-F238E27FC236}">
                <a16:creationId xmlns:a16="http://schemas.microsoft.com/office/drawing/2014/main" id="{3A634868-09B6-973A-DAF1-719CF1B20511}"/>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757619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a:t>As this slide illustrates, data integration is a priority for organizations, challenges still remain when it comes to building a sound data strategy. The reality is, </a:t>
            </a:r>
            <a:r>
              <a:rPr lang="en-US" kern="0"/>
              <a:t>with growing data volume and datasets (also knows as data proliferation), organizations require scalability and faster response times. </a:t>
            </a:r>
            <a:r>
              <a:rPr lang="en-US" kern="0">
                <a:latin typeface="IBM Plex Sans Light"/>
              </a:rPr>
              <a:t>That means they need to process data as it arrives to reduce delays in business decision and operations in order to reduce data latency and time to value.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a:latin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kern="0">
                <a:latin typeface="IBM Plex Sans Light"/>
              </a:rPr>
              <a:t>The problem is that </a:t>
            </a:r>
            <a:r>
              <a:rPr lang="en-US"/>
              <a:t>50%</a:t>
            </a:r>
            <a:r>
              <a:rPr lang="en-US" baseline="30000"/>
              <a:t>2</a:t>
            </a:r>
            <a:r>
              <a:rPr lang="en-US"/>
              <a:t> of data analysts’ time is spent trying to find or get access to data</a:t>
            </a:r>
            <a:r>
              <a:rPr lang="en-IN" kern="1200">
                <a:latin typeface="IBM Plex Sans Light" panose="020B0403050203000203" pitchFamily="34" charset="0"/>
              </a:rPr>
              <a:t>, and </a:t>
            </a:r>
            <a:r>
              <a:rPr lang="en-US"/>
              <a:t>80% of data engineering time is spent on maintaining and fixing existing pipelines due to data drift, creating a costly maintenance burden.</a:t>
            </a:r>
            <a:endParaRPr lang="en-IN"/>
          </a:p>
          <a:p>
            <a:pPr>
              <a:defRPr/>
            </a:pPr>
            <a:endParaRPr lang="en-US" b="1">
              <a:latin typeface="IBM Plex Sans Light"/>
            </a:endParaRPr>
          </a:p>
          <a:p>
            <a:pPr>
              <a:defRPr/>
            </a:pPr>
            <a:r>
              <a:rPr lang="en-US" b="1">
                <a:latin typeface="IBM Plex Sans Light"/>
              </a:rPr>
              <a:t>Sources:</a:t>
            </a:r>
            <a:endParaRPr lang="en-US" b="1"/>
          </a:p>
          <a:p>
            <a:pPr marL="228600" indent="-228600">
              <a:buAutoNum type="arabicPeriod"/>
              <a:defRPr/>
            </a:pPr>
            <a:r>
              <a:rPr lang="en-US">
                <a:latin typeface="IBM Plex Sans Light"/>
                <a:hlinkClick r:id="rId3"/>
              </a:rPr>
              <a:t>https://www.informatica.com/blogs/top-3-cloud-data-management-challenges-and-priorities-in-2022.html</a:t>
            </a:r>
            <a:endParaRPr lang="en-US"/>
          </a:p>
          <a:p>
            <a:pPr marL="228600" indent="-228600">
              <a:buAutoNum type="arabicPeriod"/>
              <a:defRPr/>
            </a:pPr>
            <a:r>
              <a:rPr lang="en-US">
                <a:latin typeface="IBM Plex Sans Light"/>
                <a:hlinkClick r:id="rId4"/>
              </a:rPr>
              <a:t>https://towardsdatascience.com/how-should-analysts-spend-their-time-e390872ceb70</a:t>
            </a:r>
            <a:r>
              <a:rPr lang="en-US">
                <a:latin typeface="IBM Plex Sans Light"/>
              </a:rPr>
              <a:t> </a:t>
            </a:r>
          </a:p>
          <a:p>
            <a:pPr marL="228600" indent="-228600">
              <a:buAutoNum type="arabicPeriod"/>
              <a:defRPr/>
            </a:pPr>
            <a:r>
              <a:rPr lang="en-US">
                <a:latin typeface="IBM Plex Sans Light"/>
                <a:hlinkClick r:id="rId5"/>
              </a:rPr>
              <a:t>https://ibm.ent.box.com/s/84r4ypo9l8dl6s6yp3jgdaxz1u6qn19f</a:t>
            </a:r>
            <a:r>
              <a:rPr lang="en-US">
                <a:latin typeface="IBM Plex Sans Light"/>
              </a:rPr>
              <a:t> </a:t>
            </a:r>
          </a:p>
          <a:p>
            <a:pPr>
              <a:defRPr/>
            </a:pPr>
            <a:endParaRPr lang="en-US"/>
          </a:p>
          <a:p>
            <a:pPr>
              <a:defRPr/>
            </a:pPr>
            <a:endParaRPr lang="en-US"/>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380385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85956-C3B4-30C3-37F9-681437ACE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E98B0-7062-D9B1-087A-F07412EF465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2EC3BA88-CCB3-7519-0239-2EE9B61D085C}"/>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a:latin typeface="IBM Plex Sans Light"/>
              </a:rPr>
              <a:t>As shown on the IBM StreamSets (StreamSets) website, StreamSets provides the following client benefits:</a:t>
            </a:r>
          </a:p>
          <a:p>
            <a:endParaRPr lang="en-US">
              <a:latin typeface="IBM Plex Sans Light"/>
            </a:endParaRPr>
          </a:p>
          <a:p>
            <a:pPr marL="171450" indent="-171450">
              <a:buFont typeface="Arial" panose="020B0604020202020204" pitchFamily="34" charset="0"/>
              <a:buChar char="•"/>
            </a:pPr>
            <a:r>
              <a:rPr lang="en-US" b="1">
                <a:latin typeface="IBM Plex Sans Light"/>
              </a:rPr>
              <a:t>Enable real-time data ingestion at scale</a:t>
            </a:r>
            <a:r>
              <a:rPr lang="en-US">
                <a:latin typeface="IBM Plex Sans Light"/>
              </a:rPr>
              <a:t>. Build reliable streaming data pipelines across hybrid-cloud environments to decrease data staleness and enable real-time insights and accelerate decision-making processes.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a:latin typeface="IBM Plex Sans Light"/>
              </a:rPr>
              <a:t>Reduce data drift with intelligent data pipelines</a:t>
            </a:r>
            <a:r>
              <a:rPr lang="en-US">
                <a:latin typeface="IBM Plex Sans Light"/>
              </a:rPr>
              <a:t>. Insulate data pipelines from changes and unexpected shifts with pre-built drag-and-drop stages designed to automatically identify and adapt to data drift.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a:latin typeface="IBM Plex Sans Light"/>
              </a:rPr>
              <a:t>Stream any data, from any source</a:t>
            </a:r>
            <a:r>
              <a:rPr lang="en-US">
                <a:latin typeface="IBM Plex Sans Light"/>
              </a:rPr>
              <a:t>. Create seamlessly adapting streaming pipelines for structured, semi-structured, or unstructured data and automatically detect and alert users to changes in schemas.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a:latin typeface="IBM Plex Sans Light"/>
              </a:rPr>
              <a:t>Leverage drag-and-drop user interface.</a:t>
            </a:r>
            <a:r>
              <a:rPr lang="en-US" b="0">
                <a:latin typeface="IBM Plex Sans Light"/>
              </a:rPr>
              <a:t> Use StreamSets user interface that designs and deploys smart data pipelines for streaming data without hand coding.</a:t>
            </a:r>
            <a:endParaRPr lang="en-US">
              <a:latin typeface="IBM Plex Sans Ligh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a:latin typeface="IBM Plex Sans Light"/>
              </a:rPr>
              <a:t>Scripting extensibility</a:t>
            </a:r>
            <a:r>
              <a:rPr lang="en-US" b="0">
                <a:latin typeface="IBM Plex Sans Light"/>
              </a:rPr>
              <a:t>. Deploy the software-as-a-service (SaaS) solution on Amazon Web Services, Microsoft Azure, or Google Cloud Platform and run workloads where the data resides—in “the cloud”, virtual private cloud and/or on-premises local infrastructure.</a:t>
            </a:r>
            <a:endParaRPr lang="en-US">
              <a:latin typeface="IBM Plex Sans Ligh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a:latin typeface="IBM Plex Sans Light"/>
              </a:rPr>
              <a:t>Harness the Python SDK for enterprise-scale productivity. </a:t>
            </a:r>
            <a:r>
              <a:rPr lang="en-US" b="0">
                <a:latin typeface="IBM Plex Sans Light"/>
              </a:rPr>
              <a:t>Streamline the process of creating and deploying many pipelines with Python SDK​. Leverage templates and a blend of  graphical user interface (GUI) tools to make data accessibility more inclusive.</a:t>
            </a:r>
          </a:p>
          <a:p>
            <a:endParaRPr lang="en-US">
              <a:latin typeface="IBM Plex Sans Light"/>
            </a:endParaRPr>
          </a:p>
          <a:p>
            <a:endParaRPr lang="en-US">
              <a:latin typeface="IBM Plex Sans Light"/>
            </a:endParaRPr>
          </a:p>
          <a:p>
            <a:r>
              <a:rPr lang="en-US" b="1">
                <a:latin typeface="IBM Plex Sans Light"/>
              </a:rPr>
              <a:t>Sources: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a:latin typeface="IBM Plex Sans Light"/>
              </a:rPr>
              <a:t>“IBM StreamSets is now available for real-time decision making”, IBM: https://www.ibm.com/blog/announcement/ibm-streamsets-ga/</a:t>
            </a:r>
          </a:p>
          <a:p>
            <a:pPr marL="171450" indent="-171450">
              <a:buFont typeface="Arial" panose="020B0604020202020204" pitchFamily="34" charset="0"/>
              <a:buChar char="•"/>
            </a:pPr>
            <a:r>
              <a:rPr lang="en-US">
                <a:latin typeface="IBM Plex Sans Light"/>
              </a:rPr>
              <a:t>IBM StreamSets website: https://www.ibm.com/products/streamsets</a:t>
            </a:r>
          </a:p>
          <a:p>
            <a:pPr marL="171450" indent="-171450">
              <a:buFont typeface="Arial" panose="020B0604020202020204" pitchFamily="34" charset="0"/>
              <a:buChar char="•"/>
            </a:pPr>
            <a:r>
              <a:rPr lang="en-US">
                <a:latin typeface="IBM Plex Sans Light"/>
              </a:rPr>
              <a:t>IBM StreamSets documentation: https://docs.streamsets.com</a:t>
            </a:r>
          </a:p>
          <a:p>
            <a:endParaRPr lang="en-US">
              <a:latin typeface="IBM Plex Sans Light"/>
            </a:endParaRPr>
          </a:p>
          <a:p>
            <a:r>
              <a:rPr lang="en-US" b="1">
                <a:latin typeface="IBM Plex Sans Light"/>
              </a:rPr>
              <a:t>Notes to sellers: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a:latin typeface="IBM Plex Sans Light"/>
              </a:rPr>
              <a:t>According to Gartner, by 2028, large enterprises will triple their unstructured data capacity across their on-premises, edge, and public cloud locations compared to mid-2023. Just as data formats are changing, data continuously changes over time as a result of many factors, such as changes in schema, volume, or data collection methods.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a:latin typeface="IBM Plex Sans Light"/>
              </a:rPr>
              <a:t>The concept, data drift, refers to the change specifically in schema structure that can break definitions in data pipeline leading to costly re-writing or re-factoring of pipelines.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a:latin typeface="IBM Plex Sans Light"/>
              </a:rPr>
              <a:t>With IBM StreamSets, clients can address varying data formats and data drift with a solution that operationalizes real-time data integration by creating and managing smart streaming data pipelines to support the high-quality data that is needed to drive digital transformation.  </a:t>
            </a:r>
          </a:p>
          <a:p>
            <a:endParaRPr lang="en-US">
              <a:latin typeface="IBM Plex Sans Light"/>
            </a:endParaRPr>
          </a:p>
          <a:p>
            <a:endParaRPr lang="en-US">
              <a:latin typeface="IBM Plex Sans Light"/>
            </a:endParaRPr>
          </a:p>
        </p:txBody>
      </p:sp>
      <p:sp>
        <p:nvSpPr>
          <p:cNvPr id="4" name="Slide Number Placeholder 3">
            <a:extLst>
              <a:ext uri="{FF2B5EF4-FFF2-40B4-BE49-F238E27FC236}">
                <a16:creationId xmlns:a16="http://schemas.microsoft.com/office/drawing/2014/main" id="{BBB856A9-0A60-B8F2-78AA-6744558425C5}"/>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957208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a:t>So, what makes IBM StreamSets different from other solutions in the market?</a:t>
            </a:r>
          </a:p>
          <a:p>
            <a:endParaRPr lang="en-US"/>
          </a:p>
          <a:p>
            <a:pPr marL="0" marR="0" lvl="0" indent="0" algn="l" defTabSz="2438522" rtl="0" eaLnBrk="1" fontAlgn="auto" latinLnBrk="0" hangingPunct="1">
              <a:lnSpc>
                <a:spcPct val="110000"/>
              </a:lnSpc>
              <a:spcBef>
                <a:spcPts val="0"/>
              </a:spcBef>
              <a:spcAft>
                <a:spcPts val="0"/>
              </a:spcAft>
              <a:buClrTx/>
              <a:buSzTx/>
              <a:buFontTx/>
              <a:buNone/>
              <a:tabLst/>
              <a:defRPr/>
            </a:pPr>
            <a:r>
              <a:rPr lang="en-US"/>
              <a:t>The first is its visual oriented design with </a:t>
            </a:r>
            <a:r>
              <a:rPr lang="en-US">
                <a:latin typeface="IBM Plex Sans Light"/>
              </a:rPr>
              <a:t>p</a:t>
            </a:r>
            <a:r>
              <a:rPr lang="en-US" sz="1000">
                <a:latin typeface="IBM Plex Sans Light"/>
              </a:rPr>
              <a:t>re-built connectors, transformations, and an intuitive visual interface enables data engineers to quickly support data requests, boosting team productivity by 10x! Next, IBM StreamSets offers a </a:t>
            </a:r>
            <a:r>
              <a:rPr lang="en-US" sz="1000" kern="0">
                <a:latin typeface="+mj-lt"/>
                <a:cs typeface="Arial" panose="020B0604020202020204" pitchFamily="34" charset="0"/>
              </a:rPr>
              <a:t>schema-on-read approach that can reduce maintenance time by 80% because teams </a:t>
            </a:r>
            <a:r>
              <a:rPr lang="en-US" sz="1000" kern="0">
                <a:latin typeface="IBM Plex Sans Light"/>
                <a:cs typeface="Arial" panose="020B0604020202020204" pitchFamily="34" charset="0"/>
              </a:rPr>
              <a:t>s</a:t>
            </a:r>
            <a:r>
              <a:rPr lang="en-US" sz="1000">
                <a:latin typeface="IBM Plex Sans Light"/>
              </a:rPr>
              <a:t>pend less time fixing broken pipelines due to data drift or schema changes. And finally, one of the other great things about IBM StreamSets is its ability to run wherever the data is, whether that’s </a:t>
            </a:r>
            <a:r>
              <a:rPr lang="en-US" sz="1000" kern="0">
                <a:latin typeface="IBM Plex Sans Light"/>
              </a:rPr>
              <a:t>within an </a:t>
            </a:r>
            <a:r>
              <a:rPr lang="en-US" sz="1000">
                <a:latin typeface="IBM Plex Sans Light"/>
              </a:rPr>
              <a:t>on-premises or cloud infrastructure. </a:t>
            </a:r>
            <a:br>
              <a:rPr lang="en-US" sz="1000">
                <a:latin typeface="IBM Plex Sans Light"/>
              </a:rPr>
            </a:br>
            <a:br>
              <a:rPr lang="en-US" sz="1000">
                <a:latin typeface="IBM Plex Sans Light"/>
              </a:rPr>
            </a:br>
            <a:r>
              <a:rPr lang="en-US" sz="1000">
                <a:latin typeface="IBM Plex Sans Light"/>
              </a:rPr>
              <a:t>As many organizations have learned the hard way, data egress (the movement of data from their cloud data store (for transformations, reporting, etc.) can be difficult to predict and understand, and they can have a significant impact on large organizations that move large amounts of data regularly. </a:t>
            </a:r>
            <a:br>
              <a:rPr lang="en-US" sz="1000">
                <a:latin typeface="IBM Plex Sans Light"/>
              </a:rPr>
            </a:br>
            <a:br>
              <a:rPr lang="en-US" sz="1000">
                <a:latin typeface="IBM Plex Sans Light"/>
              </a:rPr>
            </a:br>
            <a:r>
              <a:rPr lang="en-US" sz="1000">
                <a:latin typeface="IBM Plex Sans Light"/>
              </a:rPr>
              <a:t>Here are some examples of data egress costs for different cloud providers</a:t>
            </a:r>
            <a:r>
              <a:rPr lang="en-US" sz="1000" baseline="30000">
                <a:latin typeface="IBM Plex Sans Light"/>
              </a:rPr>
              <a:t>2</a:t>
            </a:r>
            <a:r>
              <a:rPr lang="en-US" sz="1000">
                <a:latin typeface="IBM Plex Sans Light"/>
              </a:rPr>
              <a:t>: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a:latin typeface="IBM Plex Sans Light"/>
              </a:rPr>
              <a:t>Amazon Web Services charges $0.09 per GB for the first 10 TB of data egress per month, $0.085 per GB for the next 40 TB, $0.07 per GB for the next 100 TB, and $0.05 per GB for anything over 150 TB. The first 100 GB of data egress from Amazon EC2 instances to the public internet is free.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a:latin typeface="IBM Plex Sans Light"/>
              </a:rPr>
              <a:t>Google Cloud Platform charges $0.12 per GB for the first TB, $0.11 per GB for up to 10 TB, and $0.08 per GB after 10 TB.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a:latin typeface="IBM Plex Sans Light"/>
              </a:rPr>
              <a:t>Microsoft Azure charges $0.087 per GB for up to 10 TB, and $0.083 per GB for up to 40 TB. </a:t>
            </a:r>
          </a:p>
          <a:p>
            <a:pPr marL="0" marR="0" lvl="0" indent="0" algn="l" defTabSz="2438522" rtl="0" eaLnBrk="1" fontAlgn="auto" latinLnBrk="0" hangingPunct="1">
              <a:lnSpc>
                <a:spcPct val="110000"/>
              </a:lnSpc>
              <a:spcBef>
                <a:spcPts val="0"/>
              </a:spcBef>
              <a:spcAft>
                <a:spcPts val="0"/>
              </a:spcAft>
              <a:buClrTx/>
              <a:buSzTx/>
              <a:buFontTx/>
              <a:buNone/>
              <a:tabLst/>
              <a:defRPr/>
            </a:pPr>
            <a:br>
              <a:rPr lang="en-US" sz="1000">
                <a:latin typeface="IBM Plex Sans Light"/>
              </a:rPr>
            </a:br>
            <a:r>
              <a:rPr lang="en-US" sz="1000">
                <a:latin typeface="IBM Plex Sans Light"/>
              </a:rPr>
              <a:t>StreamSets enables organizations to be able to reduce data egress by ensuring data is processed in-place, where it resides or is created. </a:t>
            </a:r>
            <a:r>
              <a:rPr lang="en-US" sz="1000" kern="0">
                <a:latin typeface="IBM Plex Sans Light"/>
              </a:rPr>
              <a:t>This </a:t>
            </a:r>
            <a:r>
              <a:rPr lang="en-US">
                <a:latin typeface="IBM Plex Sans Light"/>
              </a:rPr>
              <a:t>not only reduces costs, but also provides higher performance because there is no need to transfer the data over the network for processing.</a:t>
            </a:r>
            <a:endParaRPr lang="en-US"/>
          </a:p>
          <a:p>
            <a:endParaRPr lang="en-US"/>
          </a:p>
          <a:p>
            <a:r>
              <a:rPr lang="en-US">
                <a:latin typeface="IBM Plex Sans Light"/>
              </a:rPr>
              <a:t>---------------------</a:t>
            </a:r>
            <a:endParaRPr lang="en-US"/>
          </a:p>
          <a:p>
            <a:r>
              <a:rPr lang="en-US" b="1">
                <a:latin typeface="IBM Plex Sans Light"/>
              </a:rPr>
              <a:t>Sources:</a:t>
            </a:r>
          </a:p>
          <a:p>
            <a:pPr marL="228600" indent="-228600">
              <a:buAutoNum type="arabicParenR"/>
            </a:pPr>
            <a:r>
              <a:rPr lang="en-US">
                <a:latin typeface="IBM Plex Sans Light"/>
                <a:hlinkClick r:id="rId3"/>
              </a:rPr>
              <a:t>https://ibm.box.com/s/azbb9946o1henqgdo4h2h51y40xjb9hl</a:t>
            </a:r>
            <a:endParaRPr lang="en-US">
              <a:latin typeface="IBM Plex Sans Light"/>
            </a:endParaRPr>
          </a:p>
          <a:p>
            <a:pPr marL="228600" indent="-228600">
              <a:buAutoNum type="arabicParenR"/>
            </a:pPr>
            <a:r>
              <a:rPr lang="en-US"/>
              <a:t>https://www.google.com/search?q=Cost+of+data+egress&amp;rlz=1C5GCCM_en&amp;oq=Cost+of+data+egress&amp;gs_lcrp=EgZjaHJvbWUyBggAEEUYOTIHCAEQIRigATIHCAIQIRigAdIBCjYwNjYzM2owajeoAgCwAgA&amp;sourceid=chrome&amp;ie=UTF-8</a:t>
            </a:r>
          </a:p>
          <a:p>
            <a:endParaRPr lang="en-US"/>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99866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DA466-4178-C26F-D282-D061984BB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520AED-7D5D-74E9-D361-A9C6DAECB62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9B60647-FFBF-FC41-B6B3-45F014A81114}"/>
              </a:ext>
            </a:extLst>
          </p:cNvPr>
          <p:cNvSpPr>
            <a:spLocks noGrp="1"/>
          </p:cNvSpPr>
          <p:nvPr>
            <p:ph type="body" idx="1"/>
          </p:nvPr>
        </p:nvSpPr>
        <p:spPr/>
        <p:txBody>
          <a:bodyPr/>
          <a:lstStyle/>
          <a:p>
            <a:r>
              <a:rPr lang="en-US">
                <a:latin typeface="IBM Plex Sans Light"/>
              </a:rPr>
              <a:t>Let’s break down the IBM StreamSets solution in a little more detail. It’s comprised of two planes, a Control Plane and a Data Plane. The StreamSets Control Plane consists of the StreamSets Control Hub and the StreamSets Data Plane. The Data Plane runs on a public cloud service (Amazon Web Services [AWS], Google Cloud Platform [GCP], and Microsoft Azure) hosted by StreamSets that users can access through a web browser to build, manage, and monitor data pipelines.</a:t>
            </a:r>
          </a:p>
          <a:p>
            <a:r>
              <a:rPr lang="en-US">
                <a:latin typeface="IBM Plex Sans Light"/>
              </a:rPr>
              <a:t> </a:t>
            </a:r>
          </a:p>
          <a:p>
            <a:r>
              <a:rPr lang="en-US">
                <a:latin typeface="IBM Plex Sans Light"/>
              </a:rPr>
              <a:t>The Data Plane offers engines capable of executing data ingestion pipelines that can read from and write to a wide array of heterogeneous sources, such as Amazon S3, Google Big Query as well as destinations like Kafka, MongoDB, PostgreSQL, Db2, Snowflake, and Splunk. These engines can be deployed anywhere. StreamSets operates within clients' on-premises or cloud infrastructure, as the data collector engines are deployed in the same environment. Consequently, the data stays within a clients' environment, minimizing exposure risks and supporting regulatory compliance.</a:t>
            </a:r>
            <a:br>
              <a:rPr lang="en-US">
                <a:latin typeface="IBM Plex Sans Light"/>
              </a:rPr>
            </a:br>
            <a:endParaRPr lang="en-US">
              <a:latin typeface="IBM Plex Sans Light"/>
            </a:endParaRPr>
          </a:p>
          <a:p>
            <a:r>
              <a:rPr lang="en-US">
                <a:latin typeface="IBM Plex Sans Light"/>
              </a:rPr>
              <a:t>As of 4Q2024, StreamSets is available (the SaaS service model) on Amazon Web Services (AWS), Microsoft Azure (Azure), and Google Cloud Platform (GCP). Cloud provider data centers are: </a:t>
            </a:r>
          </a:p>
          <a:p>
            <a:endParaRPr lang="en-US">
              <a:latin typeface="IBM Plex Sans Light"/>
            </a:endParaRPr>
          </a:p>
          <a:p>
            <a:pPr marL="171450" indent="-171450">
              <a:buFont typeface="Arial" panose="020B0604020202020204" pitchFamily="34" charset="0"/>
              <a:buChar char="•"/>
            </a:pPr>
            <a:r>
              <a:rPr lang="en-US">
                <a:latin typeface="IBM Plex Sans Light"/>
              </a:rPr>
              <a:t>AWS:  Northern Virginia, Frankfurt, and Singapore. </a:t>
            </a:r>
          </a:p>
          <a:p>
            <a:pPr marL="171450" indent="-171450">
              <a:buFont typeface="Arial" panose="020B0604020202020204" pitchFamily="34" charset="0"/>
              <a:buChar char="•"/>
            </a:pPr>
            <a:r>
              <a:rPr lang="en-US">
                <a:latin typeface="IBM Plex Sans Light"/>
              </a:rPr>
              <a:t>Azure: Northern Virginia, Frankfurt, and Dubai </a:t>
            </a:r>
          </a:p>
          <a:p>
            <a:pPr marL="171450" indent="-171450">
              <a:buFont typeface="Arial" panose="020B0604020202020204" pitchFamily="34" charset="0"/>
              <a:buChar char="•"/>
            </a:pPr>
            <a:r>
              <a:rPr lang="en-US">
                <a:latin typeface="IBM Plex Sans Light"/>
              </a:rPr>
              <a:t>GCP:  Oregon, South Carolina, Frankfurt, Belgium, and Sydney </a:t>
            </a:r>
            <a:br>
              <a:rPr lang="en-US">
                <a:latin typeface="IBM Plex Sans Light"/>
              </a:rPr>
            </a:br>
            <a:endParaRPr lang="en-US">
              <a:latin typeface="IBM Plex Sans Light"/>
            </a:endParaRPr>
          </a:p>
          <a:p>
            <a:endParaRPr lang="en-US">
              <a:latin typeface="IBM Plex Sans Light"/>
            </a:endParaRPr>
          </a:p>
          <a:p>
            <a:r>
              <a:rPr lang="en-US" b="1"/>
              <a:t>Terminology:</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a:t>SaaS</a:t>
            </a:r>
            <a:r>
              <a:rPr lang="en-US"/>
              <a:t>: Software-as-a-Service</a:t>
            </a:r>
            <a:endParaRPr lang="en-US">
              <a:latin typeface="IBM Plex Sans Light"/>
            </a:endParaRPr>
          </a:p>
          <a:p>
            <a:endParaRPr lang="en-US">
              <a:latin typeface="IBM Plex Sans Light"/>
            </a:endParaRPr>
          </a:p>
        </p:txBody>
      </p:sp>
      <p:sp>
        <p:nvSpPr>
          <p:cNvPr id="4" name="Slide Number Placeholder 3">
            <a:extLst>
              <a:ext uri="{FF2B5EF4-FFF2-40B4-BE49-F238E27FC236}">
                <a16:creationId xmlns:a16="http://schemas.microsoft.com/office/drawing/2014/main" id="{4ACFEDC0-D6D4-F8AC-9106-1E24E6AFFC38}"/>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08802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96F43-5CB7-1B07-F47C-7A00E0285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6D125F-56AC-D760-8EA8-DEC5978C3FF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E379D50-3DFA-98B2-7CA6-434B2E7DE511}"/>
              </a:ext>
            </a:extLst>
          </p:cNvPr>
          <p:cNvSpPr>
            <a:spLocks noGrp="1"/>
          </p:cNvSpPr>
          <p:nvPr>
            <p:ph type="body" idx="1"/>
          </p:nvPr>
        </p:nvSpPr>
        <p:spPr/>
        <p:txBody>
          <a:bodyPr/>
          <a:lstStyle/>
          <a:p>
            <a:r>
              <a:rPr lang="en-US">
                <a:latin typeface="IBM Plex Sans Light"/>
              </a:rPr>
              <a:t>With the IBM StreamSets (StreamSets) client managed option the client manages the resources in both Control Plane and Data Plane. The Data Plane is as before, 100% unchanged, clients will still have data plane engines in the environment of their choice. Control Hub is deployed as a client managed software where clients deploy Red Hat OpenShift and Cloud Pak for Data to manage their StreamSets cartridge. </a:t>
            </a:r>
          </a:p>
          <a:p>
            <a:endParaRPr lang="en-US">
              <a:latin typeface="IBM Plex Sans Light"/>
            </a:endParaRPr>
          </a:p>
          <a:p>
            <a:r>
              <a:rPr lang="en-US">
                <a:latin typeface="IBM Plex Sans Light"/>
              </a:rPr>
              <a:t>The Data Plane, same as we saw before, offers engines capable of executing data ingestion pipelines that can read from and write to a wide array of heterogeneous sources, such as Amazon S3, Google Big Query as well as destinations like Kafka, MongoDB, PostgreSQL, Db2, Snowflake, and Splunk. These engines can be deployed anywhere. As before, StreamSets operates within clients' on-premises or cloud infrastructure, as the data collector engines are deployed in the same environment. Consequently, data stays within a clients' environment, minimizing exposure risks and supporting regulatory compliance.</a:t>
            </a:r>
          </a:p>
        </p:txBody>
      </p:sp>
      <p:sp>
        <p:nvSpPr>
          <p:cNvPr id="4" name="Slide Number Placeholder 3">
            <a:extLst>
              <a:ext uri="{FF2B5EF4-FFF2-40B4-BE49-F238E27FC236}">
                <a16:creationId xmlns:a16="http://schemas.microsoft.com/office/drawing/2014/main" id="{36BE3D39-C810-CA20-F1E4-0949A2453105}"/>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05519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8ECD-2BC2-B233-4AB9-AE7E433D1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3E5D6D-1912-049A-C1CD-0E75FFA70DB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A7FB46A-1EB3-EE40-9DED-FAD65B93A070}"/>
              </a:ext>
            </a:extLst>
          </p:cNvPr>
          <p:cNvSpPr>
            <a:spLocks noGrp="1"/>
          </p:cNvSpPr>
          <p:nvPr>
            <p:ph type="body" idx="1"/>
          </p:nvPr>
        </p:nvSpPr>
        <p:spPr/>
        <p:txBody>
          <a:bodyPr/>
          <a:lstStyle/>
          <a:p>
            <a:r>
              <a:rPr lang="en-US">
                <a:latin typeface="IBM Plex Sans Light"/>
              </a:rPr>
              <a:t>Why do some clients desire client managed software? </a:t>
            </a:r>
          </a:p>
          <a:p>
            <a:endParaRPr lang="en-US">
              <a:latin typeface="IBM Plex Sans Light"/>
            </a:endParaRPr>
          </a:p>
          <a:p>
            <a:r>
              <a:rPr lang="en-US">
                <a:latin typeface="IBM Plex Sans Light"/>
              </a:rPr>
              <a:t>Business requirements of data sovereignty and regulations require a client managed software solution for IBM StreamSets (StreamSets). There are more and more laws that are beginning to govern industries that specify that data that is created in a particular nation must remain in the nation of origin. This applies to the data in the data plane, metadata about their pipelines, and the data used in the control plate.</a:t>
            </a:r>
          </a:p>
          <a:p>
            <a:endParaRPr lang="en-US">
              <a:latin typeface="IBM Plex Sans Light"/>
            </a:endParaRPr>
          </a:p>
          <a:p>
            <a:r>
              <a:rPr lang="en-US">
                <a:latin typeface="IBM Plex Sans Light"/>
              </a:rPr>
              <a:t>Additionally, well established corporate procedures and processes for regulatory compliance make it difficult for companies to implement a software-as-a-service (SaaS) solution – a client managed software solution is the only viable option. </a:t>
            </a:r>
          </a:p>
          <a:p>
            <a:endParaRPr lang="en-US">
              <a:latin typeface="IBM Plex Sans Light"/>
            </a:endParaRPr>
          </a:p>
          <a:p>
            <a:r>
              <a:rPr lang="en-US">
                <a:latin typeface="IBM Plex Sans Light"/>
              </a:rPr>
              <a:t>Finally, some clients desire the ability to custom-tailor deployments to their unique requirements, again making a client managed software solution their only viable option.</a:t>
            </a:r>
          </a:p>
          <a:p>
            <a:endParaRPr lang="en-US">
              <a:latin typeface="IBM Plex Sans Light"/>
            </a:endParaRPr>
          </a:p>
          <a:p>
            <a:endParaRPr lang="en-US">
              <a:latin typeface="IBM Plex Sans Light"/>
            </a:endParaRPr>
          </a:p>
          <a:p>
            <a:r>
              <a:rPr lang="en-US" b="1">
                <a:latin typeface="IBM Plex Sans Light"/>
              </a:rPr>
              <a:t>References:</a:t>
            </a:r>
          </a:p>
          <a:p>
            <a:pPr marL="171450" indent="-171450">
              <a:buFont typeface="Arial" panose="020B0604020202020204" pitchFamily="34" charset="0"/>
              <a:buChar char="•"/>
            </a:pPr>
            <a:r>
              <a:rPr lang="en-US">
                <a:latin typeface="IBM Plex Sans Light"/>
              </a:rPr>
              <a:t>IBM StreamSets website: https://www.ibm.com/products/streamsets</a:t>
            </a:r>
          </a:p>
          <a:p>
            <a:pPr marL="171450" indent="-171450">
              <a:buFont typeface="Arial" panose="020B0604020202020204" pitchFamily="34" charset="0"/>
              <a:buChar char="•"/>
            </a:pPr>
            <a:r>
              <a:rPr lang="en-US">
                <a:latin typeface="IBM Plex Sans Light"/>
              </a:rPr>
              <a:t>“What is data sovereignty?”, IBM: https://www.ibm.com/think/topics/data-sovereignty</a:t>
            </a:r>
          </a:p>
          <a:p>
            <a:pPr marL="171450" indent="-171450">
              <a:buFont typeface="Arial" panose="020B0604020202020204" pitchFamily="34" charset="0"/>
              <a:buChar char="•"/>
            </a:pPr>
            <a:endParaRPr lang="en-US">
              <a:latin typeface="IBM Plex Sans Light"/>
            </a:endParaRPr>
          </a:p>
          <a:p>
            <a:pPr marL="0" indent="0">
              <a:buFont typeface="Arial" panose="020B0604020202020204" pitchFamily="34" charset="0"/>
              <a:buNone/>
            </a:pPr>
            <a:r>
              <a:rPr lang="en-US" b="1">
                <a:latin typeface="IBM Plex Sans Light"/>
              </a:rPr>
              <a:t>Note: </a:t>
            </a:r>
          </a:p>
          <a:p>
            <a:pPr marL="171450" indent="-171450">
              <a:buFont typeface="Arial" panose="020B0604020202020204" pitchFamily="34" charset="0"/>
              <a:buChar char="•"/>
            </a:pPr>
            <a:r>
              <a:rPr lang="en-US">
                <a:latin typeface="IBM Plex Sans Light"/>
              </a:rPr>
              <a:t>The StreamSets Control Hub, which serves as the Control Plane, is deployed on-premises. Meanwhile, the Data Plane is deployed in a client's preferred environment, as is customary.</a:t>
            </a:r>
          </a:p>
        </p:txBody>
      </p:sp>
      <p:sp>
        <p:nvSpPr>
          <p:cNvPr id="4" name="Slide Number Placeholder 3">
            <a:extLst>
              <a:ext uri="{FF2B5EF4-FFF2-40B4-BE49-F238E27FC236}">
                <a16:creationId xmlns:a16="http://schemas.microsoft.com/office/drawing/2014/main" id="{27A7C40E-7F49-A483-74CB-FB934A6CFA92}"/>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01704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77AA7-EFB0-712A-55F3-F9EF33580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EF121-F9F7-5BD0-AEAF-1121DA0EB48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1F23001-33C5-C7C6-ECBE-29672DC37D52}"/>
              </a:ext>
            </a:extLst>
          </p:cNvPr>
          <p:cNvSpPr>
            <a:spLocks noGrp="1"/>
          </p:cNvSpPr>
          <p:nvPr>
            <p:ph type="body" idx="1"/>
          </p:nvPr>
        </p:nvSpPr>
        <p:spPr/>
        <p:txBody>
          <a:bodyPr/>
          <a:lstStyle/>
          <a:p>
            <a:r>
              <a:rPr lang="en-US" b="0"/>
              <a:t>As with other IBM Data and AI offerings, IBM StreamSets Client Managed is a Cartridge within Cloud Pak for Data. IBM StreamSets client managed includes an entitlement for Red Hat OpenShift and will leverage Cloud Pak for Data as a foundation layer, where the cartridge resides. </a:t>
            </a:r>
          </a:p>
          <a:p>
            <a:endParaRPr lang="en-US" b="1"/>
          </a:p>
          <a:p>
            <a:r>
              <a:rPr lang="en-US" b="0"/>
              <a:t>The charge metric for IBM StreamSets to be used as a client manage service will remain the same, that is, Virtual Processor Cores (VPC) – includes both perpetual and subscription pricing models.   </a:t>
            </a:r>
          </a:p>
          <a:p>
            <a:endParaRPr lang="en-US" b="1"/>
          </a:p>
          <a:p>
            <a:r>
              <a:rPr lang="en-US" b="1"/>
              <a:t>What is a Cloud Pak for Data Platform Cartridge?</a:t>
            </a:r>
          </a:p>
          <a:p>
            <a:r>
              <a:rPr lang="en-US"/>
              <a:t>Simply put, a Cloud Pak for Data Platform Cartridge offers extended capabilities on top of an already extensive number of base services within Cloud Pak for Data Platform. The “cartridges” are an all-in-one entitlement to restricted Red Hat OpenShift and Cloud Pak for Data Platform software. This means when a client purchases a cartridge they can:</a:t>
            </a:r>
          </a:p>
          <a:p>
            <a:endParaRPr lang="en-US"/>
          </a:p>
          <a:p>
            <a:pPr marL="228600" indent="-228600">
              <a:buFont typeface="+mj-lt"/>
              <a:buAutoNum type="arabicPeriod"/>
            </a:pPr>
            <a:r>
              <a:rPr lang="en-US"/>
              <a:t>Leverage Red Hat OpenShift to deploy on their infrastructure of choice</a:t>
            </a:r>
          </a:p>
          <a:p>
            <a:pPr marL="228600" indent="-228600">
              <a:buFont typeface="+mj-lt"/>
              <a:buAutoNum type="arabicPeriod"/>
            </a:pPr>
            <a:r>
              <a:rPr lang="en-US"/>
              <a:t>Modernize workloads using containerized software</a:t>
            </a:r>
          </a:p>
          <a:p>
            <a:pPr marL="228600" indent="-228600">
              <a:buFont typeface="+mj-lt"/>
              <a:buAutoNum type="arabicPeriod"/>
            </a:pPr>
            <a:r>
              <a:rPr lang="en-US"/>
              <a:t>Have access to all base services</a:t>
            </a:r>
          </a:p>
          <a:p>
            <a:endParaRPr lang="en-US"/>
          </a:p>
          <a:p>
            <a:r>
              <a:rPr lang="en-US"/>
              <a:t>On the right of this slide are the Cloud Pak for Data Platform cartridges.</a:t>
            </a:r>
          </a:p>
          <a:p>
            <a:endParaRPr lang="en-US"/>
          </a:p>
          <a:p>
            <a:endParaRPr lang="en-US"/>
          </a:p>
          <a:p>
            <a:r>
              <a:rPr lang="en-US" b="1"/>
              <a:t>Terminology:</a:t>
            </a:r>
          </a:p>
          <a:p>
            <a:pPr marL="171450" indent="-171450">
              <a:buFont typeface="Arial" panose="020B0604020202020204" pitchFamily="34" charset="0"/>
              <a:buChar char="•"/>
            </a:pPr>
            <a:r>
              <a:rPr lang="en-US" b="1"/>
              <a:t>VPC</a:t>
            </a:r>
            <a:r>
              <a:rPr lang="en-US"/>
              <a:t>: IBM Virtual Processor Core </a:t>
            </a:r>
          </a:p>
          <a:p>
            <a:endParaRPr lang="en-US"/>
          </a:p>
          <a:p>
            <a:r>
              <a:rPr lang="en-US" b="1"/>
              <a:t>Sources:</a:t>
            </a:r>
          </a:p>
          <a:p>
            <a:pPr marL="171450" indent="-171450">
              <a:buFont typeface="Arial" panose="020B0604020202020204" pitchFamily="34" charset="0"/>
              <a:buChar char="•"/>
            </a:pPr>
            <a:r>
              <a:rPr lang="en-US"/>
              <a:t>Cloud Pak Cartridges: https://www.ibm.com/products/cloud-pak-for-data/cartridges</a:t>
            </a:r>
          </a:p>
          <a:p>
            <a:pPr marL="171450" indent="-171450">
              <a:buFont typeface="Arial" panose="020B0604020202020204" pitchFamily="34" charset="0"/>
              <a:buChar char="•"/>
            </a:pPr>
            <a:r>
              <a:rPr lang="en-US"/>
              <a:t>“Virtual Processing Core”, IBM documentation: https://www.ibm.com/docs/en/license-metric-tool?topic=metrics-virtual-processor-core-vpc</a:t>
            </a:r>
          </a:p>
        </p:txBody>
      </p:sp>
      <p:sp>
        <p:nvSpPr>
          <p:cNvPr id="4" name="Slide Number Placeholder 3">
            <a:extLst>
              <a:ext uri="{FF2B5EF4-FFF2-40B4-BE49-F238E27FC236}">
                <a16:creationId xmlns:a16="http://schemas.microsoft.com/office/drawing/2014/main" id="{C20E3844-9D0E-FA04-26F9-23A79B988D48}"/>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03056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3.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40EE10-9CC6-293A-EE99-4C390D3E8A78}"/>
              </a:ext>
            </a:extLst>
          </p:cNvPr>
          <p:cNvSpPr>
            <a:spLocks noGrp="1"/>
          </p:cNvSpPr>
          <p:nvPr>
            <p:ph type="dt" sz="half" idx="10"/>
          </p:nvPr>
        </p:nvSpPr>
        <p:spPr/>
        <p:txBody>
          <a:bodyPr/>
          <a:lstStyle/>
          <a:p>
            <a:fld id="{7339CA2B-D7AD-6A4E-9B36-FCF2CD83C4C7}" type="datetimeFigureOut">
              <a:rPr lang="en-US" smtClean="0"/>
              <a:t>7/2/25</a:t>
            </a:fld>
            <a:endParaRPr lang="en-US"/>
          </a:p>
        </p:txBody>
      </p:sp>
      <p:sp>
        <p:nvSpPr>
          <p:cNvPr id="3" name="Footer Placeholder 2">
            <a:extLst>
              <a:ext uri="{FF2B5EF4-FFF2-40B4-BE49-F238E27FC236}">
                <a16:creationId xmlns:a16="http://schemas.microsoft.com/office/drawing/2014/main" id="{180003C4-1E1C-0416-D684-7F0083A669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FEB8A3-123E-52D5-FF7A-BF181B53AAAD}"/>
              </a:ext>
            </a:extLst>
          </p:cNvPr>
          <p:cNvSpPr>
            <a:spLocks noGrp="1"/>
          </p:cNvSpPr>
          <p:nvPr>
            <p:ph type="sldNum" sz="quarter" idx="12"/>
          </p:nvPr>
        </p:nvSpPr>
        <p:spPr/>
        <p:txBody>
          <a:bodyPr/>
          <a:lstStyle/>
          <a:p>
            <a:fld id="{7AF678BE-5ED4-C34E-9A86-2205314096C5}" type="slidenum">
              <a:rPr lang="en-US" smtClean="0"/>
              <a:t>‹#›</a:t>
            </a:fld>
            <a:endParaRPr lang="en-US"/>
          </a:p>
        </p:txBody>
      </p:sp>
    </p:spTree>
    <p:extLst>
      <p:ext uri="{BB962C8B-B14F-4D97-AF65-F5344CB8AC3E}">
        <p14:creationId xmlns:p14="http://schemas.microsoft.com/office/powerpoint/2010/main" val="10527919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31D6D-AFD4-6300-65B5-2745FE11B35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E445352-2ADC-2A64-D0A6-F25BFF36D7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2B35E13-3DFD-F5D8-A405-2739BBF54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C0982DC-BC0E-DBD4-CEA1-C5F9FD625653}"/>
              </a:ext>
            </a:extLst>
          </p:cNvPr>
          <p:cNvSpPr>
            <a:spLocks noGrp="1"/>
          </p:cNvSpPr>
          <p:nvPr>
            <p:ph type="dt" sz="half" idx="10"/>
          </p:nvPr>
        </p:nvSpPr>
        <p:spPr/>
        <p:txBody>
          <a:bodyPr/>
          <a:lstStyle/>
          <a:p>
            <a:fld id="{7339CA2B-D7AD-6A4E-9B36-FCF2CD83C4C7}" type="datetimeFigureOut">
              <a:rPr lang="en-US" smtClean="0"/>
              <a:t>7/2/25</a:t>
            </a:fld>
            <a:endParaRPr lang="en-US"/>
          </a:p>
        </p:txBody>
      </p:sp>
      <p:sp>
        <p:nvSpPr>
          <p:cNvPr id="6" name="Footer Placeholder 5">
            <a:extLst>
              <a:ext uri="{FF2B5EF4-FFF2-40B4-BE49-F238E27FC236}">
                <a16:creationId xmlns:a16="http://schemas.microsoft.com/office/drawing/2014/main" id="{6FB9BEAA-8C7F-891A-C86D-3629B8C1D3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6A5BC-5920-D663-01C4-DAF875B2C3BB}"/>
              </a:ext>
            </a:extLst>
          </p:cNvPr>
          <p:cNvSpPr>
            <a:spLocks noGrp="1"/>
          </p:cNvSpPr>
          <p:nvPr>
            <p:ph type="sldNum" sz="quarter" idx="12"/>
          </p:nvPr>
        </p:nvSpPr>
        <p:spPr/>
        <p:txBody>
          <a:bodyPr/>
          <a:lstStyle/>
          <a:p>
            <a:fld id="{7AF678BE-5ED4-C34E-9A86-2205314096C5}" type="slidenum">
              <a:rPr lang="en-US" smtClean="0"/>
              <a:t>‹#›</a:t>
            </a:fld>
            <a:endParaRPr lang="en-US"/>
          </a:p>
        </p:txBody>
      </p:sp>
    </p:spTree>
    <p:extLst>
      <p:ext uri="{BB962C8B-B14F-4D97-AF65-F5344CB8AC3E}">
        <p14:creationId xmlns:p14="http://schemas.microsoft.com/office/powerpoint/2010/main" val="10823169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3AA9-8029-F78D-2ADA-B2C9DA4217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274D378-089D-E8AF-122B-F02895CB02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6069C0-C323-41A2-3486-CD6987DD9D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2CEA206-7950-9D17-1861-E531D316CDD5}"/>
              </a:ext>
            </a:extLst>
          </p:cNvPr>
          <p:cNvSpPr>
            <a:spLocks noGrp="1"/>
          </p:cNvSpPr>
          <p:nvPr>
            <p:ph type="dt" sz="half" idx="10"/>
          </p:nvPr>
        </p:nvSpPr>
        <p:spPr/>
        <p:txBody>
          <a:bodyPr/>
          <a:lstStyle/>
          <a:p>
            <a:fld id="{7339CA2B-D7AD-6A4E-9B36-FCF2CD83C4C7}" type="datetimeFigureOut">
              <a:rPr lang="en-US" smtClean="0"/>
              <a:t>7/2/25</a:t>
            </a:fld>
            <a:endParaRPr lang="en-US"/>
          </a:p>
        </p:txBody>
      </p:sp>
      <p:sp>
        <p:nvSpPr>
          <p:cNvPr id="6" name="Footer Placeholder 5">
            <a:extLst>
              <a:ext uri="{FF2B5EF4-FFF2-40B4-BE49-F238E27FC236}">
                <a16:creationId xmlns:a16="http://schemas.microsoft.com/office/drawing/2014/main" id="{B58070B7-5CE2-0424-F1B1-FCCE5F69F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4D0269-A4F0-0C36-41B5-D62923910B63}"/>
              </a:ext>
            </a:extLst>
          </p:cNvPr>
          <p:cNvSpPr>
            <a:spLocks noGrp="1"/>
          </p:cNvSpPr>
          <p:nvPr>
            <p:ph type="sldNum" sz="quarter" idx="12"/>
          </p:nvPr>
        </p:nvSpPr>
        <p:spPr/>
        <p:txBody>
          <a:bodyPr/>
          <a:lstStyle/>
          <a:p>
            <a:fld id="{7AF678BE-5ED4-C34E-9A86-2205314096C5}" type="slidenum">
              <a:rPr lang="en-US" smtClean="0"/>
              <a:t>‹#›</a:t>
            </a:fld>
            <a:endParaRPr lang="en-US"/>
          </a:p>
        </p:txBody>
      </p:sp>
    </p:spTree>
    <p:extLst>
      <p:ext uri="{BB962C8B-B14F-4D97-AF65-F5344CB8AC3E}">
        <p14:creationId xmlns:p14="http://schemas.microsoft.com/office/powerpoint/2010/main" val="37018826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3ED73-3076-2A28-8ACB-94263022F71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B848BD6-A114-2833-C2F8-99DD3C78CD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086449-21AA-FF6B-55AE-85B76AA76C49}"/>
              </a:ext>
            </a:extLst>
          </p:cNvPr>
          <p:cNvSpPr>
            <a:spLocks noGrp="1"/>
          </p:cNvSpPr>
          <p:nvPr>
            <p:ph type="dt" sz="half" idx="10"/>
          </p:nvPr>
        </p:nvSpPr>
        <p:spPr/>
        <p:txBody>
          <a:bodyPr/>
          <a:lstStyle/>
          <a:p>
            <a:fld id="{7339CA2B-D7AD-6A4E-9B36-FCF2CD83C4C7}" type="datetimeFigureOut">
              <a:rPr lang="en-US" smtClean="0"/>
              <a:t>7/2/25</a:t>
            </a:fld>
            <a:endParaRPr lang="en-US"/>
          </a:p>
        </p:txBody>
      </p:sp>
      <p:sp>
        <p:nvSpPr>
          <p:cNvPr id="5" name="Footer Placeholder 4">
            <a:extLst>
              <a:ext uri="{FF2B5EF4-FFF2-40B4-BE49-F238E27FC236}">
                <a16:creationId xmlns:a16="http://schemas.microsoft.com/office/drawing/2014/main" id="{106E6D02-568C-6870-100A-3AC7BEEBD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D11E7-1E19-A8D8-BBB8-9515C694C30E}"/>
              </a:ext>
            </a:extLst>
          </p:cNvPr>
          <p:cNvSpPr>
            <a:spLocks noGrp="1"/>
          </p:cNvSpPr>
          <p:nvPr>
            <p:ph type="sldNum" sz="quarter" idx="12"/>
          </p:nvPr>
        </p:nvSpPr>
        <p:spPr/>
        <p:txBody>
          <a:bodyPr/>
          <a:lstStyle/>
          <a:p>
            <a:fld id="{7AF678BE-5ED4-C34E-9A86-2205314096C5}" type="slidenum">
              <a:rPr lang="en-US" smtClean="0"/>
              <a:t>‹#›</a:t>
            </a:fld>
            <a:endParaRPr lang="en-US"/>
          </a:p>
        </p:txBody>
      </p:sp>
    </p:spTree>
    <p:extLst>
      <p:ext uri="{BB962C8B-B14F-4D97-AF65-F5344CB8AC3E}">
        <p14:creationId xmlns:p14="http://schemas.microsoft.com/office/powerpoint/2010/main" val="200920525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CBD1F3-33BC-C525-9FC7-6BB5089D0B9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0DD12F-D10B-D871-2EED-593FA4CE7B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9283F6-EEEC-0017-9DFA-6EE8E4F98E7D}"/>
              </a:ext>
            </a:extLst>
          </p:cNvPr>
          <p:cNvSpPr>
            <a:spLocks noGrp="1"/>
          </p:cNvSpPr>
          <p:nvPr>
            <p:ph type="dt" sz="half" idx="10"/>
          </p:nvPr>
        </p:nvSpPr>
        <p:spPr/>
        <p:txBody>
          <a:bodyPr/>
          <a:lstStyle/>
          <a:p>
            <a:fld id="{7339CA2B-D7AD-6A4E-9B36-FCF2CD83C4C7}" type="datetimeFigureOut">
              <a:rPr lang="en-US" smtClean="0"/>
              <a:t>7/2/25</a:t>
            </a:fld>
            <a:endParaRPr lang="en-US"/>
          </a:p>
        </p:txBody>
      </p:sp>
      <p:sp>
        <p:nvSpPr>
          <p:cNvPr id="5" name="Footer Placeholder 4">
            <a:extLst>
              <a:ext uri="{FF2B5EF4-FFF2-40B4-BE49-F238E27FC236}">
                <a16:creationId xmlns:a16="http://schemas.microsoft.com/office/drawing/2014/main" id="{FFBEC928-351F-BD24-4FA7-4F5F064E39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EBBDB-17FE-8E6B-3387-1E193F8988D2}"/>
              </a:ext>
            </a:extLst>
          </p:cNvPr>
          <p:cNvSpPr>
            <a:spLocks noGrp="1"/>
          </p:cNvSpPr>
          <p:nvPr>
            <p:ph type="sldNum" sz="quarter" idx="12"/>
          </p:nvPr>
        </p:nvSpPr>
        <p:spPr/>
        <p:txBody>
          <a:bodyPr/>
          <a:lstStyle/>
          <a:p>
            <a:fld id="{7AF678BE-5ED4-C34E-9A86-2205314096C5}" type="slidenum">
              <a:rPr lang="en-US" smtClean="0"/>
              <a:t>‹#›</a:t>
            </a:fld>
            <a:endParaRPr lang="en-US"/>
          </a:p>
        </p:txBody>
      </p:sp>
    </p:spTree>
    <p:extLst>
      <p:ext uri="{BB962C8B-B14F-4D97-AF65-F5344CB8AC3E}">
        <p14:creationId xmlns:p14="http://schemas.microsoft.com/office/powerpoint/2010/main" val="7016741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175667798"/>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95666748"/>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93238709"/>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366776097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411457427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3536247623"/>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Tree>
    <p:extLst>
      <p:ext uri="{BB962C8B-B14F-4D97-AF65-F5344CB8AC3E}">
        <p14:creationId xmlns:p14="http://schemas.microsoft.com/office/powerpoint/2010/main" val="345063538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16491482"/>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977816667"/>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680596748"/>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4"/>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0325637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876745509"/>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47941048"/>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092280390"/>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67348409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75381714"/>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095204306"/>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80170149"/>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5627267"/>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5589276"/>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51360767"/>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15577532"/>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57706846"/>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50204777"/>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46618255"/>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4275448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73982506"/>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3400439"/>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33182823"/>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52723562"/>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85624737"/>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74083419"/>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054765"/>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74566462"/>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43337707"/>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35715000"/>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633442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3755402483"/>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7"/>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6"/>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23182276"/>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07145026"/>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85728706"/>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05189444"/>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323538210"/>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503647254"/>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06212141"/>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53236835"/>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48951028"/>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3195908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448060773"/>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16633339"/>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976948927"/>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300" y="284956"/>
            <a:ext cx="2474590" cy="1048544"/>
          </a:xfrm>
        </p:spPr>
        <p:txBody>
          <a:bodyPr/>
          <a:lstStyle>
            <a:lvl1pPr>
              <a:lnSpc>
                <a:spcPct val="110000"/>
              </a:lnSpc>
              <a:defRPr sz="12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11770048" y="6450371"/>
            <a:ext cx="134652" cy="123111"/>
          </a:xfrm>
          <a:prstGeom prst="rect">
            <a:avLst/>
          </a:prstGeom>
        </p:spPr>
        <p:txBody>
          <a:bodyPr/>
          <a:lstStyle/>
          <a:p>
            <a:pPr defTabSz="914324"/>
            <a:fld id="{86CB4B4D-7CA3-9044-876B-883B54F8677D}" type="slidenum">
              <a:rPr lang="en-US" smtClean="0">
                <a:solidFill>
                  <a:srgbClr val="000000"/>
                </a:solidFill>
              </a:rPr>
              <a:pPr defTabSz="914324"/>
              <a:t>‹#›</a:t>
            </a:fld>
            <a:endParaRPr lang="en-US">
              <a:solidFill>
                <a:srgbClr val="000000"/>
              </a:solidFill>
            </a:endParaRP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4128"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662" indent="-109662">
              <a:lnSpc>
                <a:spcPct val="110000"/>
              </a:lnSpc>
              <a:spcBef>
                <a:spcPts val="0"/>
              </a:spcBef>
              <a:defRPr sz="1200">
                <a:solidFill>
                  <a:schemeClr val="tx1"/>
                </a:solidFill>
              </a:defRPr>
            </a:lvl2pPr>
            <a:lvl3pPr marL="219324" indent="-109662">
              <a:lnSpc>
                <a:spcPct val="110000"/>
              </a:lnSpc>
              <a:spcBef>
                <a:spcPts val="0"/>
              </a:spcBef>
              <a:defRPr sz="1200">
                <a:solidFill>
                  <a:schemeClr val="tx1"/>
                </a:solidFill>
              </a:defRPr>
            </a:lvl3pPr>
            <a:lvl4pPr marL="328986" indent="-109662">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0738" cy="4286250"/>
          </a:xfrm>
        </p:spPr>
        <p:txBody>
          <a:bodyPr/>
          <a:lstStyle>
            <a:lvl1pPr>
              <a:lnSpc>
                <a:spcPct val="110000"/>
              </a:lnSpc>
              <a:spcBef>
                <a:spcPts val="0"/>
              </a:spcBef>
              <a:defRPr sz="1200">
                <a:solidFill>
                  <a:schemeClr val="tx1"/>
                </a:solidFill>
              </a:defRPr>
            </a:lvl1pPr>
            <a:lvl2pPr marL="109662" indent="-109662">
              <a:lnSpc>
                <a:spcPct val="110000"/>
              </a:lnSpc>
              <a:spcBef>
                <a:spcPts val="0"/>
              </a:spcBef>
              <a:defRPr sz="1200">
                <a:solidFill>
                  <a:schemeClr val="tx1"/>
                </a:solidFill>
              </a:defRPr>
            </a:lvl2pPr>
            <a:lvl3pPr marL="219324" indent="-109662">
              <a:lnSpc>
                <a:spcPct val="110000"/>
              </a:lnSpc>
              <a:spcBef>
                <a:spcPts val="0"/>
              </a:spcBef>
              <a:defRPr sz="1200">
                <a:solidFill>
                  <a:schemeClr val="tx1"/>
                </a:solidFill>
              </a:defRPr>
            </a:lvl3pPr>
            <a:lvl4pPr marL="328986" indent="-109662">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5" y="1714500"/>
            <a:ext cx="2476177" cy="4286250"/>
          </a:xfrm>
        </p:spPr>
        <p:txBody>
          <a:bodyPr/>
          <a:lstStyle>
            <a:lvl1pPr>
              <a:lnSpc>
                <a:spcPct val="110000"/>
              </a:lnSpc>
              <a:spcBef>
                <a:spcPts val="0"/>
              </a:spcBef>
              <a:defRPr sz="1200">
                <a:solidFill>
                  <a:schemeClr val="tx1"/>
                </a:solidFill>
              </a:defRPr>
            </a:lvl1pPr>
            <a:lvl2pPr marL="109662" indent="-109662">
              <a:lnSpc>
                <a:spcPct val="110000"/>
              </a:lnSpc>
              <a:spcBef>
                <a:spcPts val="0"/>
              </a:spcBef>
              <a:defRPr sz="1200">
                <a:solidFill>
                  <a:schemeClr val="tx1"/>
                </a:solidFill>
              </a:defRPr>
            </a:lvl2pPr>
            <a:lvl3pPr marL="219324" indent="-109662">
              <a:lnSpc>
                <a:spcPct val="110000"/>
              </a:lnSpc>
              <a:spcBef>
                <a:spcPts val="0"/>
              </a:spcBef>
              <a:defRPr sz="1200">
                <a:solidFill>
                  <a:schemeClr val="tx1"/>
                </a:solidFill>
              </a:defRPr>
            </a:lvl3pPr>
            <a:lvl4pPr marL="328986" indent="-109662">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6"/>
            <a:ext cx="571426" cy="570706"/>
          </a:xfrm>
        </p:spPr>
        <p:txBody>
          <a:bodyPr anchor="ctr"/>
          <a:lstStyle>
            <a:lvl1pPr algn="ctr">
              <a:defRPr sz="8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6"/>
            <a:ext cx="571426" cy="570706"/>
          </a:xfrm>
        </p:spPr>
        <p:txBody>
          <a:bodyPr anchor="ctr"/>
          <a:lstStyle>
            <a:lvl1pPr algn="ctr">
              <a:defRPr sz="8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571426" cy="570706"/>
          </a:xfrm>
        </p:spPr>
        <p:txBody>
          <a:bodyPr anchor="ctr"/>
          <a:lstStyle>
            <a:lvl1pPr algn="ctr">
              <a:defRPr sz="8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pPr defTabSz="914324"/>
            <a:r>
              <a:rPr lang="en-US">
                <a:solidFill>
                  <a:srgbClr val="000000"/>
                </a:solidFill>
              </a:rPr>
              <a:t>Data Fabric / © 2024 IBM Corporation</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8860764"/>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4 - Blank">
  <p:cSld name="4 - Blank">
    <p:bg>
      <p:bgPr>
        <a:solidFill>
          <a:schemeClr val="lt2"/>
        </a:solidFill>
        <a:effectLst/>
      </p:bgPr>
    </p:bg>
    <p:spTree>
      <p:nvGrpSpPr>
        <p:cNvPr id="1" name="Shape 407"/>
        <p:cNvGrpSpPr/>
        <p:nvPr/>
      </p:nvGrpSpPr>
      <p:grpSpPr>
        <a:xfrm>
          <a:off x="0" y="0"/>
          <a:ext cx="0" cy="0"/>
          <a:chOff x="0" y="0"/>
          <a:chExt cx="0" cy="0"/>
        </a:xfrm>
      </p:grpSpPr>
      <p:sp>
        <p:nvSpPr>
          <p:cNvPr id="408" name="Google Shape;408;p11"/>
          <p:cNvSpPr/>
          <p:nvPr/>
        </p:nvSpPr>
        <p:spPr>
          <a:xfrm>
            <a:off x="0" y="6418433"/>
            <a:ext cx="12192000" cy="439600"/>
          </a:xfrm>
          <a:prstGeom prst="rect">
            <a:avLst/>
          </a:prstGeom>
          <a:solidFill>
            <a:srgbClr val="262D3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409" name="Google Shape;409;p11"/>
          <p:cNvGrpSpPr/>
          <p:nvPr/>
        </p:nvGrpSpPr>
        <p:grpSpPr>
          <a:xfrm>
            <a:off x="7494369" y="6537633"/>
            <a:ext cx="4201600" cy="201200"/>
            <a:chOff x="5620777" y="4855075"/>
            <a:chExt cx="3151200" cy="150900"/>
          </a:xfrm>
        </p:grpSpPr>
        <p:sp>
          <p:nvSpPr>
            <p:cNvPr id="410" name="Google Shape;410;p11"/>
            <p:cNvSpPr txBox="1"/>
            <p:nvPr/>
          </p:nvSpPr>
          <p:spPr>
            <a:xfrm>
              <a:off x="8516377" y="4855975"/>
              <a:ext cx="255600" cy="1491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933" b="0" i="0" u="none" strike="noStrike" cap="none">
                  <a:solidFill>
                    <a:schemeClr val="dk2"/>
                  </a:solidFill>
                  <a:latin typeface="Roboto Medium"/>
                  <a:ea typeface="Roboto Medium"/>
                  <a:cs typeface="Roboto Medium"/>
                  <a:sym typeface="Roboto Medium"/>
                </a:rPr>
                <a:pPr marL="0" marR="0" lvl="0" indent="0" algn="r" rtl="0">
                  <a:lnSpc>
                    <a:spcPct val="100000"/>
                  </a:lnSpc>
                  <a:spcBef>
                    <a:spcPts val="0"/>
                  </a:spcBef>
                  <a:spcAft>
                    <a:spcPts val="0"/>
                  </a:spcAft>
                  <a:buClr>
                    <a:srgbClr val="000000"/>
                  </a:buClr>
                  <a:buSzPts val="700"/>
                  <a:buFont typeface="Arial"/>
                  <a:buNone/>
                </a:pPr>
                <a:t>‹#›</a:t>
              </a:fld>
              <a:endParaRPr sz="933" b="0" i="0" u="none" strike="noStrike" cap="none">
                <a:solidFill>
                  <a:schemeClr val="dk2"/>
                </a:solidFill>
                <a:latin typeface="Roboto Medium"/>
                <a:ea typeface="Roboto Medium"/>
                <a:cs typeface="Roboto Medium"/>
                <a:sym typeface="Roboto Medium"/>
              </a:endParaRPr>
            </a:p>
          </p:txBody>
        </p:sp>
        <p:sp>
          <p:nvSpPr>
            <p:cNvPr id="411" name="Google Shape;411;p11"/>
            <p:cNvSpPr txBox="1"/>
            <p:nvPr/>
          </p:nvSpPr>
          <p:spPr>
            <a:xfrm>
              <a:off x="5620777" y="4855075"/>
              <a:ext cx="2895600" cy="150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800" b="0" i="0" u="none" strike="noStrike" cap="none">
                  <a:solidFill>
                    <a:schemeClr val="dk2"/>
                  </a:solidFill>
                  <a:latin typeface="Calibri"/>
                  <a:ea typeface="Calibri"/>
                  <a:cs typeface="Calibri"/>
                  <a:sym typeface="Calibri"/>
                </a:rPr>
                <a:t>© StreamSets, Inc. All rights reserved.</a:t>
              </a:r>
              <a:endParaRPr sz="1467" b="0" i="0" u="none" strike="noStrike" cap="none">
                <a:solidFill>
                  <a:srgbClr val="000000"/>
                </a:solidFill>
                <a:latin typeface="Arial"/>
                <a:ea typeface="Arial"/>
                <a:cs typeface="Arial"/>
                <a:sym typeface="Arial"/>
              </a:endParaRPr>
            </a:p>
          </p:txBody>
        </p:sp>
      </p:grpSp>
      <p:grpSp>
        <p:nvGrpSpPr>
          <p:cNvPr id="412" name="Google Shape;412;p11"/>
          <p:cNvGrpSpPr/>
          <p:nvPr/>
        </p:nvGrpSpPr>
        <p:grpSpPr>
          <a:xfrm>
            <a:off x="398636" y="6443226"/>
            <a:ext cx="4199864" cy="337226"/>
            <a:chOff x="298977" y="4784275"/>
            <a:chExt cx="3149898" cy="252920"/>
          </a:xfrm>
        </p:grpSpPr>
        <p:sp>
          <p:nvSpPr>
            <p:cNvPr id="413" name="Google Shape;413;p11"/>
            <p:cNvSpPr txBox="1"/>
            <p:nvPr/>
          </p:nvSpPr>
          <p:spPr>
            <a:xfrm>
              <a:off x="1492275" y="4784275"/>
              <a:ext cx="1956600" cy="24615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933" b="0" i="0" u="none" strike="noStrike" cap="none">
                  <a:solidFill>
                    <a:schemeClr val="dk2"/>
                  </a:solidFill>
                  <a:latin typeface="Calibri"/>
                  <a:ea typeface="Calibri"/>
                  <a:cs typeface="Calibri"/>
                  <a:sym typeface="Calibri"/>
                </a:rPr>
                <a:t>A SOFTWARE AG COMPANY</a:t>
              </a:r>
              <a:endParaRPr sz="933" b="0" i="0" u="none" strike="noStrike" cap="none">
                <a:solidFill>
                  <a:schemeClr val="dk2"/>
                </a:solidFill>
                <a:latin typeface="Calibri"/>
                <a:ea typeface="Calibri"/>
                <a:cs typeface="Calibri"/>
                <a:sym typeface="Calibri"/>
              </a:endParaRPr>
            </a:p>
          </p:txBody>
        </p:sp>
        <p:grpSp>
          <p:nvGrpSpPr>
            <p:cNvPr id="414" name="Google Shape;414;p11"/>
            <p:cNvGrpSpPr/>
            <p:nvPr/>
          </p:nvGrpSpPr>
          <p:grpSpPr>
            <a:xfrm>
              <a:off x="298977" y="4823854"/>
              <a:ext cx="1041693" cy="213341"/>
              <a:chOff x="1280159" y="1828800"/>
              <a:chExt cx="7052761" cy="1445402"/>
            </a:xfrm>
          </p:grpSpPr>
          <p:sp>
            <p:nvSpPr>
              <p:cNvPr id="415" name="Google Shape;415;p11"/>
              <p:cNvSpPr/>
              <p:nvPr/>
            </p:nvSpPr>
            <p:spPr>
              <a:xfrm>
                <a:off x="3027600" y="2162880"/>
                <a:ext cx="475919" cy="762480"/>
              </a:xfrm>
              <a:custGeom>
                <a:avLst/>
                <a:gdLst/>
                <a:ahLst/>
                <a:cxnLst/>
                <a:rect l="l" t="t" r="r" b="b"/>
                <a:pathLst>
                  <a:path w="1323" h="2119" extrusionOk="0">
                    <a:moveTo>
                      <a:pt x="1323" y="1532"/>
                    </a:moveTo>
                    <a:cubicBezTo>
                      <a:pt x="1323" y="1722"/>
                      <a:pt x="1259" y="1868"/>
                      <a:pt x="1113" y="1974"/>
                    </a:cubicBezTo>
                    <a:cubicBezTo>
                      <a:pt x="987" y="2057"/>
                      <a:pt x="798" y="2119"/>
                      <a:pt x="567" y="2119"/>
                    </a:cubicBezTo>
                    <a:cubicBezTo>
                      <a:pt x="315" y="2119"/>
                      <a:pt x="126" y="2078"/>
                      <a:pt x="0" y="2014"/>
                    </a:cubicBezTo>
                    <a:cubicBezTo>
                      <a:pt x="0" y="1784"/>
                      <a:pt x="0" y="1784"/>
                      <a:pt x="0" y="1784"/>
                    </a:cubicBezTo>
                    <a:cubicBezTo>
                      <a:pt x="84" y="1827"/>
                      <a:pt x="168" y="1847"/>
                      <a:pt x="272" y="1868"/>
                    </a:cubicBezTo>
                    <a:cubicBezTo>
                      <a:pt x="378" y="1890"/>
                      <a:pt x="483" y="1911"/>
                      <a:pt x="588" y="1911"/>
                    </a:cubicBezTo>
                    <a:cubicBezTo>
                      <a:pt x="735" y="1911"/>
                      <a:pt x="861" y="1868"/>
                      <a:pt x="945" y="1806"/>
                    </a:cubicBezTo>
                    <a:cubicBezTo>
                      <a:pt x="1029" y="1763"/>
                      <a:pt x="1071" y="1679"/>
                      <a:pt x="1071" y="1554"/>
                    </a:cubicBezTo>
                    <a:cubicBezTo>
                      <a:pt x="1071" y="1491"/>
                      <a:pt x="1071" y="1428"/>
                      <a:pt x="1029" y="1386"/>
                    </a:cubicBezTo>
                    <a:cubicBezTo>
                      <a:pt x="1007" y="1344"/>
                      <a:pt x="945" y="1302"/>
                      <a:pt x="882" y="1260"/>
                    </a:cubicBezTo>
                    <a:cubicBezTo>
                      <a:pt x="819" y="1218"/>
                      <a:pt x="714" y="1176"/>
                      <a:pt x="567" y="1134"/>
                    </a:cubicBezTo>
                    <a:cubicBezTo>
                      <a:pt x="378" y="1071"/>
                      <a:pt x="231" y="987"/>
                      <a:pt x="147" y="882"/>
                    </a:cubicBezTo>
                    <a:cubicBezTo>
                      <a:pt x="63" y="798"/>
                      <a:pt x="21" y="672"/>
                      <a:pt x="21" y="525"/>
                    </a:cubicBezTo>
                    <a:cubicBezTo>
                      <a:pt x="21" y="357"/>
                      <a:pt x="84" y="231"/>
                      <a:pt x="210" y="147"/>
                    </a:cubicBezTo>
                    <a:cubicBezTo>
                      <a:pt x="336" y="42"/>
                      <a:pt x="483" y="0"/>
                      <a:pt x="693" y="0"/>
                    </a:cubicBezTo>
                    <a:cubicBezTo>
                      <a:pt x="903" y="0"/>
                      <a:pt x="1091" y="42"/>
                      <a:pt x="1281" y="105"/>
                    </a:cubicBezTo>
                    <a:cubicBezTo>
                      <a:pt x="1197" y="315"/>
                      <a:pt x="1197" y="315"/>
                      <a:pt x="1197" y="315"/>
                    </a:cubicBezTo>
                    <a:cubicBezTo>
                      <a:pt x="1029" y="252"/>
                      <a:pt x="839" y="210"/>
                      <a:pt x="693" y="210"/>
                    </a:cubicBezTo>
                    <a:cubicBezTo>
                      <a:pt x="546" y="210"/>
                      <a:pt x="462" y="231"/>
                      <a:pt x="378" y="294"/>
                    </a:cubicBezTo>
                    <a:cubicBezTo>
                      <a:pt x="315" y="357"/>
                      <a:pt x="272" y="420"/>
                      <a:pt x="272" y="525"/>
                    </a:cubicBezTo>
                    <a:cubicBezTo>
                      <a:pt x="272" y="588"/>
                      <a:pt x="294" y="651"/>
                      <a:pt x="315" y="692"/>
                    </a:cubicBezTo>
                    <a:cubicBezTo>
                      <a:pt x="336" y="735"/>
                      <a:pt x="378" y="776"/>
                      <a:pt x="441" y="819"/>
                    </a:cubicBezTo>
                    <a:cubicBezTo>
                      <a:pt x="504" y="860"/>
                      <a:pt x="609" y="903"/>
                      <a:pt x="735" y="944"/>
                    </a:cubicBezTo>
                    <a:cubicBezTo>
                      <a:pt x="966" y="1028"/>
                      <a:pt x="1113" y="1112"/>
                      <a:pt x="1197" y="1196"/>
                    </a:cubicBezTo>
                    <a:cubicBezTo>
                      <a:pt x="1281" y="1280"/>
                      <a:pt x="1323" y="1407"/>
                      <a:pt x="1323" y="1532"/>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16" name="Google Shape;416;p11"/>
              <p:cNvSpPr/>
              <p:nvPr/>
            </p:nvSpPr>
            <p:spPr>
              <a:xfrm>
                <a:off x="3541320" y="2230919"/>
                <a:ext cx="340201" cy="694798"/>
              </a:xfrm>
              <a:custGeom>
                <a:avLst/>
                <a:gdLst/>
                <a:ahLst/>
                <a:cxnLst/>
                <a:rect l="l" t="t" r="r" b="b"/>
                <a:pathLst>
                  <a:path w="946" h="1931" extrusionOk="0">
                    <a:moveTo>
                      <a:pt x="735" y="1742"/>
                    </a:moveTo>
                    <a:cubicBezTo>
                      <a:pt x="778" y="1742"/>
                      <a:pt x="819" y="1722"/>
                      <a:pt x="862" y="1722"/>
                    </a:cubicBezTo>
                    <a:cubicBezTo>
                      <a:pt x="903" y="1722"/>
                      <a:pt x="924" y="1722"/>
                      <a:pt x="946" y="1701"/>
                    </a:cubicBezTo>
                    <a:cubicBezTo>
                      <a:pt x="946" y="1890"/>
                      <a:pt x="946" y="1890"/>
                      <a:pt x="946" y="1890"/>
                    </a:cubicBezTo>
                    <a:cubicBezTo>
                      <a:pt x="924" y="1890"/>
                      <a:pt x="883" y="1910"/>
                      <a:pt x="840" y="1910"/>
                    </a:cubicBezTo>
                    <a:cubicBezTo>
                      <a:pt x="778" y="1931"/>
                      <a:pt x="735" y="1931"/>
                      <a:pt x="694" y="1931"/>
                    </a:cubicBezTo>
                    <a:cubicBezTo>
                      <a:pt x="399" y="1931"/>
                      <a:pt x="231" y="1763"/>
                      <a:pt x="231" y="1449"/>
                    </a:cubicBezTo>
                    <a:cubicBezTo>
                      <a:pt x="231" y="546"/>
                      <a:pt x="231" y="546"/>
                      <a:pt x="231" y="546"/>
                    </a:cubicBezTo>
                    <a:cubicBezTo>
                      <a:pt x="0" y="546"/>
                      <a:pt x="0" y="546"/>
                      <a:pt x="0" y="546"/>
                    </a:cubicBezTo>
                    <a:cubicBezTo>
                      <a:pt x="0" y="420"/>
                      <a:pt x="0" y="420"/>
                      <a:pt x="0" y="420"/>
                    </a:cubicBezTo>
                    <a:cubicBezTo>
                      <a:pt x="231" y="336"/>
                      <a:pt x="231" y="336"/>
                      <a:pt x="231" y="336"/>
                    </a:cubicBezTo>
                    <a:cubicBezTo>
                      <a:pt x="336" y="0"/>
                      <a:pt x="336" y="0"/>
                      <a:pt x="336" y="0"/>
                    </a:cubicBezTo>
                    <a:cubicBezTo>
                      <a:pt x="483" y="0"/>
                      <a:pt x="483" y="0"/>
                      <a:pt x="483" y="0"/>
                    </a:cubicBezTo>
                    <a:cubicBezTo>
                      <a:pt x="483" y="357"/>
                      <a:pt x="483" y="357"/>
                      <a:pt x="483" y="357"/>
                    </a:cubicBezTo>
                    <a:cubicBezTo>
                      <a:pt x="946" y="357"/>
                      <a:pt x="946" y="357"/>
                      <a:pt x="946" y="357"/>
                    </a:cubicBezTo>
                    <a:cubicBezTo>
                      <a:pt x="946" y="546"/>
                      <a:pt x="946" y="546"/>
                      <a:pt x="946" y="546"/>
                    </a:cubicBezTo>
                    <a:cubicBezTo>
                      <a:pt x="483" y="546"/>
                      <a:pt x="483" y="546"/>
                      <a:pt x="483" y="546"/>
                    </a:cubicBezTo>
                    <a:cubicBezTo>
                      <a:pt x="483" y="1449"/>
                      <a:pt x="483" y="1449"/>
                      <a:pt x="483" y="1449"/>
                    </a:cubicBezTo>
                    <a:cubicBezTo>
                      <a:pt x="483" y="1533"/>
                      <a:pt x="504" y="1617"/>
                      <a:pt x="547" y="1658"/>
                    </a:cubicBezTo>
                    <a:cubicBezTo>
                      <a:pt x="588" y="1701"/>
                      <a:pt x="651" y="1742"/>
                      <a:pt x="735" y="1742"/>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17" name="Google Shape;417;p11"/>
              <p:cNvSpPr/>
              <p:nvPr/>
            </p:nvSpPr>
            <p:spPr>
              <a:xfrm>
                <a:off x="3972600" y="2351880"/>
                <a:ext cx="324359" cy="559079"/>
              </a:xfrm>
              <a:custGeom>
                <a:avLst/>
                <a:gdLst/>
                <a:ahLst/>
                <a:cxnLst/>
                <a:rect l="l" t="t" r="r" b="b"/>
                <a:pathLst>
                  <a:path w="902" h="1554" extrusionOk="0">
                    <a:moveTo>
                      <a:pt x="713" y="0"/>
                    </a:moveTo>
                    <a:cubicBezTo>
                      <a:pt x="797" y="0"/>
                      <a:pt x="860" y="0"/>
                      <a:pt x="902" y="0"/>
                    </a:cubicBezTo>
                    <a:cubicBezTo>
                      <a:pt x="881" y="231"/>
                      <a:pt x="881" y="231"/>
                      <a:pt x="881" y="231"/>
                    </a:cubicBezTo>
                    <a:cubicBezTo>
                      <a:pt x="818" y="210"/>
                      <a:pt x="756" y="210"/>
                      <a:pt x="692" y="210"/>
                    </a:cubicBezTo>
                    <a:cubicBezTo>
                      <a:pt x="566" y="210"/>
                      <a:pt x="461" y="251"/>
                      <a:pt x="377" y="357"/>
                    </a:cubicBezTo>
                    <a:cubicBezTo>
                      <a:pt x="272" y="462"/>
                      <a:pt x="230" y="587"/>
                      <a:pt x="230" y="735"/>
                    </a:cubicBezTo>
                    <a:cubicBezTo>
                      <a:pt x="230" y="1554"/>
                      <a:pt x="230" y="1554"/>
                      <a:pt x="230" y="1554"/>
                    </a:cubicBezTo>
                    <a:cubicBezTo>
                      <a:pt x="0" y="1554"/>
                      <a:pt x="0" y="1554"/>
                      <a:pt x="0" y="1554"/>
                    </a:cubicBezTo>
                    <a:cubicBezTo>
                      <a:pt x="0" y="21"/>
                      <a:pt x="0" y="21"/>
                      <a:pt x="0" y="21"/>
                    </a:cubicBezTo>
                    <a:cubicBezTo>
                      <a:pt x="188" y="21"/>
                      <a:pt x="188" y="21"/>
                      <a:pt x="188" y="21"/>
                    </a:cubicBezTo>
                    <a:cubicBezTo>
                      <a:pt x="209" y="315"/>
                      <a:pt x="209" y="315"/>
                      <a:pt x="209" y="315"/>
                    </a:cubicBezTo>
                    <a:cubicBezTo>
                      <a:pt x="230" y="315"/>
                      <a:pt x="230" y="315"/>
                      <a:pt x="230" y="315"/>
                    </a:cubicBezTo>
                    <a:cubicBezTo>
                      <a:pt x="293" y="210"/>
                      <a:pt x="356" y="126"/>
                      <a:pt x="440" y="63"/>
                    </a:cubicBezTo>
                    <a:cubicBezTo>
                      <a:pt x="524" y="21"/>
                      <a:pt x="608" y="0"/>
                      <a:pt x="713" y="0"/>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18" name="Google Shape;418;p11"/>
              <p:cNvSpPr/>
              <p:nvPr/>
            </p:nvSpPr>
            <p:spPr>
              <a:xfrm>
                <a:off x="4350240" y="2351880"/>
                <a:ext cx="475919" cy="573841"/>
              </a:xfrm>
              <a:custGeom>
                <a:avLst/>
                <a:gdLst/>
                <a:ahLst/>
                <a:cxnLst/>
                <a:rect l="l" t="t" r="r" b="b"/>
                <a:pathLst>
                  <a:path w="1323" h="1595" extrusionOk="0">
                    <a:moveTo>
                      <a:pt x="756" y="1595"/>
                    </a:moveTo>
                    <a:cubicBezTo>
                      <a:pt x="525" y="1595"/>
                      <a:pt x="336" y="1533"/>
                      <a:pt x="189" y="1386"/>
                    </a:cubicBezTo>
                    <a:cubicBezTo>
                      <a:pt x="63" y="1238"/>
                      <a:pt x="0" y="1050"/>
                      <a:pt x="0" y="798"/>
                    </a:cubicBezTo>
                    <a:cubicBezTo>
                      <a:pt x="0" y="546"/>
                      <a:pt x="63" y="357"/>
                      <a:pt x="189" y="210"/>
                    </a:cubicBezTo>
                    <a:cubicBezTo>
                      <a:pt x="315" y="63"/>
                      <a:pt x="483" y="0"/>
                      <a:pt x="693" y="0"/>
                    </a:cubicBezTo>
                    <a:cubicBezTo>
                      <a:pt x="882" y="0"/>
                      <a:pt x="1050" y="63"/>
                      <a:pt x="1155" y="189"/>
                    </a:cubicBezTo>
                    <a:cubicBezTo>
                      <a:pt x="1281" y="315"/>
                      <a:pt x="1323" y="483"/>
                      <a:pt x="1323" y="693"/>
                    </a:cubicBezTo>
                    <a:cubicBezTo>
                      <a:pt x="1323" y="839"/>
                      <a:pt x="1323" y="839"/>
                      <a:pt x="1323" y="839"/>
                    </a:cubicBezTo>
                    <a:cubicBezTo>
                      <a:pt x="231" y="839"/>
                      <a:pt x="231" y="839"/>
                      <a:pt x="231" y="839"/>
                    </a:cubicBezTo>
                    <a:cubicBezTo>
                      <a:pt x="252" y="1007"/>
                      <a:pt x="294" y="1154"/>
                      <a:pt x="378" y="1238"/>
                    </a:cubicBezTo>
                    <a:cubicBezTo>
                      <a:pt x="462" y="1343"/>
                      <a:pt x="588" y="1386"/>
                      <a:pt x="756" y="1386"/>
                    </a:cubicBezTo>
                    <a:cubicBezTo>
                      <a:pt x="924" y="1386"/>
                      <a:pt x="1092" y="1343"/>
                      <a:pt x="1260" y="1281"/>
                    </a:cubicBezTo>
                    <a:cubicBezTo>
                      <a:pt x="1260" y="1490"/>
                      <a:pt x="1260" y="1490"/>
                      <a:pt x="1260" y="1490"/>
                    </a:cubicBezTo>
                    <a:cubicBezTo>
                      <a:pt x="1176" y="1533"/>
                      <a:pt x="1092" y="1554"/>
                      <a:pt x="1029" y="1574"/>
                    </a:cubicBezTo>
                    <a:cubicBezTo>
                      <a:pt x="945" y="1574"/>
                      <a:pt x="861" y="1595"/>
                      <a:pt x="756" y="1595"/>
                    </a:cubicBezTo>
                    <a:close/>
                    <a:moveTo>
                      <a:pt x="693" y="189"/>
                    </a:moveTo>
                    <a:cubicBezTo>
                      <a:pt x="567" y="189"/>
                      <a:pt x="462" y="231"/>
                      <a:pt x="378" y="315"/>
                    </a:cubicBezTo>
                    <a:cubicBezTo>
                      <a:pt x="315" y="399"/>
                      <a:pt x="252" y="503"/>
                      <a:pt x="252" y="651"/>
                    </a:cubicBezTo>
                    <a:cubicBezTo>
                      <a:pt x="1071" y="651"/>
                      <a:pt x="1071" y="651"/>
                      <a:pt x="1071" y="651"/>
                    </a:cubicBezTo>
                    <a:cubicBezTo>
                      <a:pt x="1071" y="503"/>
                      <a:pt x="1050" y="378"/>
                      <a:pt x="966" y="294"/>
                    </a:cubicBezTo>
                    <a:cubicBezTo>
                      <a:pt x="903" y="231"/>
                      <a:pt x="819" y="189"/>
                      <a:pt x="693" y="189"/>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19" name="Google Shape;419;p11"/>
              <p:cNvSpPr/>
              <p:nvPr/>
            </p:nvSpPr>
            <p:spPr>
              <a:xfrm>
                <a:off x="4909319" y="2351880"/>
                <a:ext cx="453238" cy="573841"/>
              </a:xfrm>
              <a:custGeom>
                <a:avLst/>
                <a:gdLst/>
                <a:ahLst/>
                <a:cxnLst/>
                <a:rect l="l" t="t" r="r" b="b"/>
                <a:pathLst>
                  <a:path w="1260" h="1595" extrusionOk="0">
                    <a:moveTo>
                      <a:pt x="1092" y="1554"/>
                    </a:moveTo>
                    <a:cubicBezTo>
                      <a:pt x="1050" y="1343"/>
                      <a:pt x="1050" y="1343"/>
                      <a:pt x="1050" y="1343"/>
                    </a:cubicBezTo>
                    <a:cubicBezTo>
                      <a:pt x="1029" y="1343"/>
                      <a:pt x="1029" y="1343"/>
                      <a:pt x="1029" y="1343"/>
                    </a:cubicBezTo>
                    <a:cubicBezTo>
                      <a:pt x="945" y="1449"/>
                      <a:pt x="882" y="1511"/>
                      <a:pt x="798" y="1533"/>
                    </a:cubicBezTo>
                    <a:cubicBezTo>
                      <a:pt x="714" y="1574"/>
                      <a:pt x="609" y="1595"/>
                      <a:pt x="504" y="1595"/>
                    </a:cubicBezTo>
                    <a:cubicBezTo>
                      <a:pt x="335" y="1595"/>
                      <a:pt x="210" y="1554"/>
                      <a:pt x="126" y="1470"/>
                    </a:cubicBezTo>
                    <a:cubicBezTo>
                      <a:pt x="42" y="1386"/>
                      <a:pt x="0" y="1281"/>
                      <a:pt x="0" y="1134"/>
                    </a:cubicBezTo>
                    <a:cubicBezTo>
                      <a:pt x="0" y="819"/>
                      <a:pt x="252" y="651"/>
                      <a:pt x="756" y="651"/>
                    </a:cubicBezTo>
                    <a:cubicBezTo>
                      <a:pt x="1029" y="630"/>
                      <a:pt x="1029" y="630"/>
                      <a:pt x="1029" y="630"/>
                    </a:cubicBezTo>
                    <a:cubicBezTo>
                      <a:pt x="1029" y="546"/>
                      <a:pt x="1029" y="546"/>
                      <a:pt x="1029" y="546"/>
                    </a:cubicBezTo>
                    <a:cubicBezTo>
                      <a:pt x="1029" y="419"/>
                      <a:pt x="1008" y="335"/>
                      <a:pt x="945" y="273"/>
                    </a:cubicBezTo>
                    <a:cubicBezTo>
                      <a:pt x="903" y="210"/>
                      <a:pt x="819" y="189"/>
                      <a:pt x="693" y="189"/>
                    </a:cubicBezTo>
                    <a:cubicBezTo>
                      <a:pt x="567" y="189"/>
                      <a:pt x="420" y="231"/>
                      <a:pt x="252" y="315"/>
                    </a:cubicBezTo>
                    <a:cubicBezTo>
                      <a:pt x="168" y="126"/>
                      <a:pt x="168" y="126"/>
                      <a:pt x="168" y="126"/>
                    </a:cubicBezTo>
                    <a:cubicBezTo>
                      <a:pt x="252" y="84"/>
                      <a:pt x="335" y="42"/>
                      <a:pt x="441" y="21"/>
                    </a:cubicBezTo>
                    <a:cubicBezTo>
                      <a:pt x="525" y="0"/>
                      <a:pt x="609" y="0"/>
                      <a:pt x="714" y="0"/>
                    </a:cubicBezTo>
                    <a:cubicBezTo>
                      <a:pt x="903" y="0"/>
                      <a:pt x="1050" y="42"/>
                      <a:pt x="1134" y="126"/>
                    </a:cubicBezTo>
                    <a:cubicBezTo>
                      <a:pt x="1218" y="189"/>
                      <a:pt x="1260" y="335"/>
                      <a:pt x="1260" y="503"/>
                    </a:cubicBezTo>
                    <a:cubicBezTo>
                      <a:pt x="1260" y="1554"/>
                      <a:pt x="1260" y="1554"/>
                      <a:pt x="1260" y="1554"/>
                    </a:cubicBezTo>
                    <a:close/>
                    <a:moveTo>
                      <a:pt x="546" y="1406"/>
                    </a:moveTo>
                    <a:cubicBezTo>
                      <a:pt x="693" y="1406"/>
                      <a:pt x="819" y="1365"/>
                      <a:pt x="903" y="1281"/>
                    </a:cubicBezTo>
                    <a:cubicBezTo>
                      <a:pt x="987" y="1197"/>
                      <a:pt x="1029" y="1091"/>
                      <a:pt x="1029" y="945"/>
                    </a:cubicBezTo>
                    <a:cubicBezTo>
                      <a:pt x="1029" y="798"/>
                      <a:pt x="1029" y="798"/>
                      <a:pt x="1029" y="798"/>
                    </a:cubicBezTo>
                    <a:cubicBezTo>
                      <a:pt x="798" y="819"/>
                      <a:pt x="798" y="819"/>
                      <a:pt x="798" y="819"/>
                    </a:cubicBezTo>
                    <a:cubicBezTo>
                      <a:pt x="588" y="819"/>
                      <a:pt x="462" y="839"/>
                      <a:pt x="378" y="903"/>
                    </a:cubicBezTo>
                    <a:cubicBezTo>
                      <a:pt x="294" y="945"/>
                      <a:pt x="252" y="1029"/>
                      <a:pt x="252" y="1134"/>
                    </a:cubicBezTo>
                    <a:cubicBezTo>
                      <a:pt x="252" y="1218"/>
                      <a:pt x="273" y="1281"/>
                      <a:pt x="335" y="1322"/>
                    </a:cubicBezTo>
                    <a:cubicBezTo>
                      <a:pt x="378" y="1386"/>
                      <a:pt x="462" y="1406"/>
                      <a:pt x="546" y="1406"/>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20" name="Google Shape;420;p11"/>
              <p:cNvSpPr/>
              <p:nvPr/>
            </p:nvSpPr>
            <p:spPr>
              <a:xfrm>
                <a:off x="5514120" y="2351880"/>
                <a:ext cx="815757" cy="559079"/>
              </a:xfrm>
              <a:custGeom>
                <a:avLst/>
                <a:gdLst/>
                <a:ahLst/>
                <a:cxnLst/>
                <a:rect l="l" t="t" r="r" b="b"/>
                <a:pathLst>
                  <a:path w="2267" h="1554" extrusionOk="0">
                    <a:moveTo>
                      <a:pt x="2036" y="1554"/>
                    </a:moveTo>
                    <a:cubicBezTo>
                      <a:pt x="2036" y="567"/>
                      <a:pt x="2036" y="567"/>
                      <a:pt x="2036" y="567"/>
                    </a:cubicBezTo>
                    <a:cubicBezTo>
                      <a:pt x="2036" y="441"/>
                      <a:pt x="1994" y="335"/>
                      <a:pt x="1952" y="273"/>
                    </a:cubicBezTo>
                    <a:cubicBezTo>
                      <a:pt x="1889" y="210"/>
                      <a:pt x="1805" y="189"/>
                      <a:pt x="1700" y="189"/>
                    </a:cubicBezTo>
                    <a:cubicBezTo>
                      <a:pt x="1553" y="189"/>
                      <a:pt x="1428" y="231"/>
                      <a:pt x="1364" y="315"/>
                    </a:cubicBezTo>
                    <a:cubicBezTo>
                      <a:pt x="1301" y="399"/>
                      <a:pt x="1260" y="525"/>
                      <a:pt x="1260" y="693"/>
                    </a:cubicBezTo>
                    <a:cubicBezTo>
                      <a:pt x="1260" y="1554"/>
                      <a:pt x="1260" y="1554"/>
                      <a:pt x="1260" y="1554"/>
                    </a:cubicBezTo>
                    <a:cubicBezTo>
                      <a:pt x="1029" y="1554"/>
                      <a:pt x="1029" y="1554"/>
                      <a:pt x="1029" y="1554"/>
                    </a:cubicBezTo>
                    <a:cubicBezTo>
                      <a:pt x="1029" y="567"/>
                      <a:pt x="1029" y="567"/>
                      <a:pt x="1029" y="567"/>
                    </a:cubicBezTo>
                    <a:cubicBezTo>
                      <a:pt x="1029" y="441"/>
                      <a:pt x="986" y="335"/>
                      <a:pt x="945" y="273"/>
                    </a:cubicBezTo>
                    <a:cubicBezTo>
                      <a:pt x="881" y="210"/>
                      <a:pt x="797" y="189"/>
                      <a:pt x="693" y="189"/>
                    </a:cubicBezTo>
                    <a:cubicBezTo>
                      <a:pt x="525" y="189"/>
                      <a:pt x="420" y="231"/>
                      <a:pt x="357" y="315"/>
                    </a:cubicBezTo>
                    <a:cubicBezTo>
                      <a:pt x="294" y="399"/>
                      <a:pt x="252" y="546"/>
                      <a:pt x="252" y="755"/>
                    </a:cubicBezTo>
                    <a:cubicBezTo>
                      <a:pt x="252" y="1554"/>
                      <a:pt x="252" y="1554"/>
                      <a:pt x="252" y="1554"/>
                    </a:cubicBezTo>
                    <a:cubicBezTo>
                      <a:pt x="0" y="1554"/>
                      <a:pt x="0" y="1554"/>
                      <a:pt x="0" y="1554"/>
                    </a:cubicBezTo>
                    <a:cubicBezTo>
                      <a:pt x="0" y="21"/>
                      <a:pt x="0" y="21"/>
                      <a:pt x="0" y="21"/>
                    </a:cubicBezTo>
                    <a:cubicBezTo>
                      <a:pt x="210" y="21"/>
                      <a:pt x="210" y="21"/>
                      <a:pt x="210" y="21"/>
                    </a:cubicBezTo>
                    <a:cubicBezTo>
                      <a:pt x="252" y="231"/>
                      <a:pt x="252" y="231"/>
                      <a:pt x="252" y="231"/>
                    </a:cubicBezTo>
                    <a:cubicBezTo>
                      <a:pt x="294" y="147"/>
                      <a:pt x="357" y="105"/>
                      <a:pt x="441" y="63"/>
                    </a:cubicBezTo>
                    <a:cubicBezTo>
                      <a:pt x="525" y="21"/>
                      <a:pt x="629" y="0"/>
                      <a:pt x="713" y="0"/>
                    </a:cubicBezTo>
                    <a:cubicBezTo>
                      <a:pt x="965" y="0"/>
                      <a:pt x="1133" y="84"/>
                      <a:pt x="1217" y="251"/>
                    </a:cubicBezTo>
                    <a:cubicBezTo>
                      <a:pt x="1260" y="167"/>
                      <a:pt x="1344" y="105"/>
                      <a:pt x="1428" y="63"/>
                    </a:cubicBezTo>
                    <a:cubicBezTo>
                      <a:pt x="1512" y="21"/>
                      <a:pt x="1616" y="0"/>
                      <a:pt x="1742" y="0"/>
                    </a:cubicBezTo>
                    <a:cubicBezTo>
                      <a:pt x="1910" y="0"/>
                      <a:pt x="2057" y="42"/>
                      <a:pt x="2141" y="126"/>
                    </a:cubicBezTo>
                    <a:cubicBezTo>
                      <a:pt x="2225" y="210"/>
                      <a:pt x="2267" y="357"/>
                      <a:pt x="2267" y="546"/>
                    </a:cubicBezTo>
                    <a:cubicBezTo>
                      <a:pt x="2267" y="1554"/>
                      <a:pt x="2267" y="1554"/>
                      <a:pt x="2267" y="1554"/>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21" name="Google Shape;421;p11"/>
              <p:cNvSpPr/>
              <p:nvPr/>
            </p:nvSpPr>
            <p:spPr>
              <a:xfrm>
                <a:off x="6443640" y="2162880"/>
                <a:ext cx="483480" cy="762480"/>
              </a:xfrm>
              <a:custGeom>
                <a:avLst/>
                <a:gdLst/>
                <a:ahLst/>
                <a:cxnLst/>
                <a:rect l="l" t="t" r="r" b="b"/>
                <a:pathLst>
                  <a:path w="1344" h="2119" extrusionOk="0">
                    <a:moveTo>
                      <a:pt x="1344" y="1532"/>
                    </a:moveTo>
                    <a:cubicBezTo>
                      <a:pt x="1344" y="1722"/>
                      <a:pt x="1281" y="1868"/>
                      <a:pt x="1134" y="1974"/>
                    </a:cubicBezTo>
                    <a:cubicBezTo>
                      <a:pt x="1008" y="2057"/>
                      <a:pt x="819" y="2119"/>
                      <a:pt x="588" y="2119"/>
                    </a:cubicBezTo>
                    <a:cubicBezTo>
                      <a:pt x="336" y="2119"/>
                      <a:pt x="147" y="2078"/>
                      <a:pt x="0" y="2014"/>
                    </a:cubicBezTo>
                    <a:cubicBezTo>
                      <a:pt x="0" y="1784"/>
                      <a:pt x="0" y="1784"/>
                      <a:pt x="0" y="1784"/>
                    </a:cubicBezTo>
                    <a:cubicBezTo>
                      <a:pt x="84" y="1827"/>
                      <a:pt x="189" y="1847"/>
                      <a:pt x="294" y="1868"/>
                    </a:cubicBezTo>
                    <a:cubicBezTo>
                      <a:pt x="399" y="1890"/>
                      <a:pt x="504" y="1911"/>
                      <a:pt x="588" y="1911"/>
                    </a:cubicBezTo>
                    <a:cubicBezTo>
                      <a:pt x="756" y="1911"/>
                      <a:pt x="882" y="1868"/>
                      <a:pt x="966" y="1806"/>
                    </a:cubicBezTo>
                    <a:cubicBezTo>
                      <a:pt x="1050" y="1763"/>
                      <a:pt x="1092" y="1679"/>
                      <a:pt x="1092" y="1554"/>
                    </a:cubicBezTo>
                    <a:cubicBezTo>
                      <a:pt x="1092" y="1491"/>
                      <a:pt x="1071" y="1428"/>
                      <a:pt x="1050" y="1386"/>
                    </a:cubicBezTo>
                    <a:cubicBezTo>
                      <a:pt x="1008" y="1344"/>
                      <a:pt x="966" y="1302"/>
                      <a:pt x="903" y="1260"/>
                    </a:cubicBezTo>
                    <a:cubicBezTo>
                      <a:pt x="819" y="1218"/>
                      <a:pt x="714" y="1176"/>
                      <a:pt x="588" y="1134"/>
                    </a:cubicBezTo>
                    <a:cubicBezTo>
                      <a:pt x="378" y="1071"/>
                      <a:pt x="252" y="987"/>
                      <a:pt x="168" y="882"/>
                    </a:cubicBezTo>
                    <a:cubicBezTo>
                      <a:pt x="84" y="798"/>
                      <a:pt x="42" y="672"/>
                      <a:pt x="42" y="525"/>
                    </a:cubicBezTo>
                    <a:cubicBezTo>
                      <a:pt x="42" y="357"/>
                      <a:pt x="105" y="231"/>
                      <a:pt x="210" y="147"/>
                    </a:cubicBezTo>
                    <a:cubicBezTo>
                      <a:pt x="336" y="42"/>
                      <a:pt x="504" y="0"/>
                      <a:pt x="714" y="0"/>
                    </a:cubicBezTo>
                    <a:cubicBezTo>
                      <a:pt x="924" y="0"/>
                      <a:pt x="1113" y="42"/>
                      <a:pt x="1281" y="105"/>
                    </a:cubicBezTo>
                    <a:cubicBezTo>
                      <a:pt x="1218" y="315"/>
                      <a:pt x="1218" y="315"/>
                      <a:pt x="1218" y="315"/>
                    </a:cubicBezTo>
                    <a:cubicBezTo>
                      <a:pt x="1029" y="252"/>
                      <a:pt x="861" y="210"/>
                      <a:pt x="693" y="210"/>
                    </a:cubicBezTo>
                    <a:cubicBezTo>
                      <a:pt x="567" y="210"/>
                      <a:pt x="462" y="231"/>
                      <a:pt x="399" y="294"/>
                    </a:cubicBezTo>
                    <a:cubicBezTo>
                      <a:pt x="315" y="357"/>
                      <a:pt x="294" y="420"/>
                      <a:pt x="294" y="525"/>
                    </a:cubicBezTo>
                    <a:cubicBezTo>
                      <a:pt x="294" y="588"/>
                      <a:pt x="294" y="651"/>
                      <a:pt x="315" y="692"/>
                    </a:cubicBezTo>
                    <a:cubicBezTo>
                      <a:pt x="357" y="735"/>
                      <a:pt x="399" y="776"/>
                      <a:pt x="462" y="819"/>
                    </a:cubicBezTo>
                    <a:cubicBezTo>
                      <a:pt x="525" y="860"/>
                      <a:pt x="630" y="903"/>
                      <a:pt x="756" y="944"/>
                    </a:cubicBezTo>
                    <a:cubicBezTo>
                      <a:pt x="987" y="1028"/>
                      <a:pt x="1134" y="1112"/>
                      <a:pt x="1218" y="1196"/>
                    </a:cubicBezTo>
                    <a:cubicBezTo>
                      <a:pt x="1302" y="1280"/>
                      <a:pt x="1344" y="1407"/>
                      <a:pt x="1344" y="1532"/>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22" name="Google Shape;422;p11"/>
              <p:cNvSpPr/>
              <p:nvPr/>
            </p:nvSpPr>
            <p:spPr>
              <a:xfrm>
                <a:off x="7010640" y="2351880"/>
                <a:ext cx="483480" cy="573841"/>
              </a:xfrm>
              <a:custGeom>
                <a:avLst/>
                <a:gdLst/>
                <a:ahLst/>
                <a:cxnLst/>
                <a:rect l="l" t="t" r="r" b="b"/>
                <a:pathLst>
                  <a:path w="1344" h="1595" extrusionOk="0">
                    <a:moveTo>
                      <a:pt x="756" y="1595"/>
                    </a:moveTo>
                    <a:cubicBezTo>
                      <a:pt x="525" y="1595"/>
                      <a:pt x="336" y="1533"/>
                      <a:pt x="210" y="1386"/>
                    </a:cubicBezTo>
                    <a:cubicBezTo>
                      <a:pt x="63" y="1238"/>
                      <a:pt x="0" y="1050"/>
                      <a:pt x="0" y="798"/>
                    </a:cubicBezTo>
                    <a:cubicBezTo>
                      <a:pt x="0" y="546"/>
                      <a:pt x="63" y="357"/>
                      <a:pt x="189" y="210"/>
                    </a:cubicBezTo>
                    <a:cubicBezTo>
                      <a:pt x="315" y="63"/>
                      <a:pt x="483" y="0"/>
                      <a:pt x="693" y="0"/>
                    </a:cubicBezTo>
                    <a:cubicBezTo>
                      <a:pt x="903" y="0"/>
                      <a:pt x="1050" y="63"/>
                      <a:pt x="1176" y="189"/>
                    </a:cubicBezTo>
                    <a:cubicBezTo>
                      <a:pt x="1280" y="315"/>
                      <a:pt x="1344" y="483"/>
                      <a:pt x="1344" y="693"/>
                    </a:cubicBezTo>
                    <a:cubicBezTo>
                      <a:pt x="1344" y="839"/>
                      <a:pt x="1344" y="839"/>
                      <a:pt x="1344" y="839"/>
                    </a:cubicBezTo>
                    <a:cubicBezTo>
                      <a:pt x="252" y="839"/>
                      <a:pt x="252" y="839"/>
                      <a:pt x="252" y="839"/>
                    </a:cubicBezTo>
                    <a:cubicBezTo>
                      <a:pt x="252" y="1007"/>
                      <a:pt x="294" y="1154"/>
                      <a:pt x="378" y="1238"/>
                    </a:cubicBezTo>
                    <a:cubicBezTo>
                      <a:pt x="483" y="1343"/>
                      <a:pt x="609" y="1386"/>
                      <a:pt x="756" y="1386"/>
                    </a:cubicBezTo>
                    <a:cubicBezTo>
                      <a:pt x="944" y="1386"/>
                      <a:pt x="1112" y="1343"/>
                      <a:pt x="1280" y="1281"/>
                    </a:cubicBezTo>
                    <a:cubicBezTo>
                      <a:pt x="1280" y="1490"/>
                      <a:pt x="1280" y="1490"/>
                      <a:pt x="1280" y="1490"/>
                    </a:cubicBezTo>
                    <a:cubicBezTo>
                      <a:pt x="1176" y="1533"/>
                      <a:pt x="1112" y="1554"/>
                      <a:pt x="1028" y="1574"/>
                    </a:cubicBezTo>
                    <a:cubicBezTo>
                      <a:pt x="944" y="1574"/>
                      <a:pt x="860" y="1595"/>
                      <a:pt x="756" y="1595"/>
                    </a:cubicBezTo>
                    <a:close/>
                    <a:moveTo>
                      <a:pt x="693" y="189"/>
                    </a:moveTo>
                    <a:cubicBezTo>
                      <a:pt x="567" y="189"/>
                      <a:pt x="462" y="231"/>
                      <a:pt x="378" y="315"/>
                    </a:cubicBezTo>
                    <a:cubicBezTo>
                      <a:pt x="315" y="399"/>
                      <a:pt x="273" y="503"/>
                      <a:pt x="252" y="651"/>
                    </a:cubicBezTo>
                    <a:cubicBezTo>
                      <a:pt x="1092" y="651"/>
                      <a:pt x="1092" y="651"/>
                      <a:pt x="1092" y="651"/>
                    </a:cubicBezTo>
                    <a:cubicBezTo>
                      <a:pt x="1092" y="503"/>
                      <a:pt x="1050" y="378"/>
                      <a:pt x="987" y="294"/>
                    </a:cubicBezTo>
                    <a:cubicBezTo>
                      <a:pt x="903" y="231"/>
                      <a:pt x="819" y="189"/>
                      <a:pt x="693" y="189"/>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23" name="Google Shape;423;p11"/>
              <p:cNvSpPr/>
              <p:nvPr/>
            </p:nvSpPr>
            <p:spPr>
              <a:xfrm>
                <a:off x="7539840" y="2230919"/>
                <a:ext cx="332280" cy="694798"/>
              </a:xfrm>
              <a:custGeom>
                <a:avLst/>
                <a:gdLst/>
                <a:ahLst/>
                <a:cxnLst/>
                <a:rect l="l" t="t" r="r" b="b"/>
                <a:pathLst>
                  <a:path w="924" h="1931" extrusionOk="0">
                    <a:moveTo>
                      <a:pt x="713" y="1742"/>
                    </a:moveTo>
                    <a:cubicBezTo>
                      <a:pt x="756" y="1742"/>
                      <a:pt x="797" y="1722"/>
                      <a:pt x="840" y="1722"/>
                    </a:cubicBezTo>
                    <a:cubicBezTo>
                      <a:pt x="881" y="1722"/>
                      <a:pt x="902" y="1722"/>
                      <a:pt x="924" y="1701"/>
                    </a:cubicBezTo>
                    <a:cubicBezTo>
                      <a:pt x="924" y="1890"/>
                      <a:pt x="924" y="1890"/>
                      <a:pt x="924" y="1890"/>
                    </a:cubicBezTo>
                    <a:cubicBezTo>
                      <a:pt x="902" y="1890"/>
                      <a:pt x="861" y="1910"/>
                      <a:pt x="818" y="1910"/>
                    </a:cubicBezTo>
                    <a:cubicBezTo>
                      <a:pt x="777" y="1931"/>
                      <a:pt x="713" y="1931"/>
                      <a:pt x="672" y="1931"/>
                    </a:cubicBezTo>
                    <a:cubicBezTo>
                      <a:pt x="377" y="1931"/>
                      <a:pt x="230" y="1763"/>
                      <a:pt x="230" y="1449"/>
                    </a:cubicBezTo>
                    <a:cubicBezTo>
                      <a:pt x="230" y="546"/>
                      <a:pt x="230" y="546"/>
                      <a:pt x="230" y="546"/>
                    </a:cubicBezTo>
                    <a:cubicBezTo>
                      <a:pt x="0" y="546"/>
                      <a:pt x="0" y="546"/>
                      <a:pt x="0" y="546"/>
                    </a:cubicBezTo>
                    <a:cubicBezTo>
                      <a:pt x="0" y="420"/>
                      <a:pt x="0" y="420"/>
                      <a:pt x="0" y="420"/>
                    </a:cubicBezTo>
                    <a:cubicBezTo>
                      <a:pt x="230" y="336"/>
                      <a:pt x="230" y="336"/>
                      <a:pt x="230" y="336"/>
                    </a:cubicBezTo>
                    <a:cubicBezTo>
                      <a:pt x="314" y="0"/>
                      <a:pt x="314" y="0"/>
                      <a:pt x="314" y="0"/>
                    </a:cubicBezTo>
                    <a:cubicBezTo>
                      <a:pt x="461" y="0"/>
                      <a:pt x="461" y="0"/>
                      <a:pt x="461" y="0"/>
                    </a:cubicBezTo>
                    <a:cubicBezTo>
                      <a:pt x="461" y="357"/>
                      <a:pt x="461" y="357"/>
                      <a:pt x="461" y="357"/>
                    </a:cubicBezTo>
                    <a:cubicBezTo>
                      <a:pt x="924" y="357"/>
                      <a:pt x="924" y="357"/>
                      <a:pt x="924" y="357"/>
                    </a:cubicBezTo>
                    <a:cubicBezTo>
                      <a:pt x="924" y="546"/>
                      <a:pt x="924" y="546"/>
                      <a:pt x="924" y="546"/>
                    </a:cubicBezTo>
                    <a:cubicBezTo>
                      <a:pt x="461" y="546"/>
                      <a:pt x="461" y="546"/>
                      <a:pt x="461" y="546"/>
                    </a:cubicBezTo>
                    <a:cubicBezTo>
                      <a:pt x="461" y="1449"/>
                      <a:pt x="461" y="1449"/>
                      <a:pt x="461" y="1449"/>
                    </a:cubicBezTo>
                    <a:cubicBezTo>
                      <a:pt x="461" y="1533"/>
                      <a:pt x="482" y="1617"/>
                      <a:pt x="525" y="1658"/>
                    </a:cubicBezTo>
                    <a:cubicBezTo>
                      <a:pt x="566" y="1701"/>
                      <a:pt x="629" y="1742"/>
                      <a:pt x="713" y="1742"/>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24" name="Google Shape;424;p11"/>
              <p:cNvSpPr/>
              <p:nvPr/>
            </p:nvSpPr>
            <p:spPr>
              <a:xfrm>
                <a:off x="7925040" y="2351880"/>
                <a:ext cx="407880" cy="573841"/>
              </a:xfrm>
              <a:custGeom>
                <a:avLst/>
                <a:gdLst/>
                <a:ahLst/>
                <a:cxnLst/>
                <a:rect l="l" t="t" r="r" b="b"/>
                <a:pathLst>
                  <a:path w="1134" h="1595" extrusionOk="0">
                    <a:moveTo>
                      <a:pt x="1134" y="1134"/>
                    </a:moveTo>
                    <a:cubicBezTo>
                      <a:pt x="1134" y="1281"/>
                      <a:pt x="1071" y="1406"/>
                      <a:pt x="966" y="1470"/>
                    </a:cubicBezTo>
                    <a:cubicBezTo>
                      <a:pt x="862" y="1554"/>
                      <a:pt x="694" y="1595"/>
                      <a:pt x="504" y="1595"/>
                    </a:cubicBezTo>
                    <a:cubicBezTo>
                      <a:pt x="294" y="1595"/>
                      <a:pt x="127" y="1554"/>
                      <a:pt x="0" y="1490"/>
                    </a:cubicBezTo>
                    <a:cubicBezTo>
                      <a:pt x="0" y="1281"/>
                      <a:pt x="0" y="1281"/>
                      <a:pt x="0" y="1281"/>
                    </a:cubicBezTo>
                    <a:cubicBezTo>
                      <a:pt x="84" y="1322"/>
                      <a:pt x="168" y="1343"/>
                      <a:pt x="252" y="1365"/>
                    </a:cubicBezTo>
                    <a:cubicBezTo>
                      <a:pt x="336" y="1386"/>
                      <a:pt x="420" y="1406"/>
                      <a:pt x="504" y="1406"/>
                    </a:cubicBezTo>
                    <a:cubicBezTo>
                      <a:pt x="630" y="1406"/>
                      <a:pt x="735" y="1386"/>
                      <a:pt x="798" y="1343"/>
                    </a:cubicBezTo>
                    <a:cubicBezTo>
                      <a:pt x="862" y="1302"/>
                      <a:pt x="903" y="1238"/>
                      <a:pt x="903" y="1154"/>
                    </a:cubicBezTo>
                    <a:cubicBezTo>
                      <a:pt x="903" y="1091"/>
                      <a:pt x="862" y="1050"/>
                      <a:pt x="819" y="1007"/>
                    </a:cubicBezTo>
                    <a:cubicBezTo>
                      <a:pt x="756" y="966"/>
                      <a:pt x="651" y="923"/>
                      <a:pt x="504" y="861"/>
                    </a:cubicBezTo>
                    <a:cubicBezTo>
                      <a:pt x="358" y="798"/>
                      <a:pt x="252" y="755"/>
                      <a:pt x="190" y="714"/>
                    </a:cubicBezTo>
                    <a:cubicBezTo>
                      <a:pt x="127" y="671"/>
                      <a:pt x="84" y="630"/>
                      <a:pt x="43" y="587"/>
                    </a:cubicBezTo>
                    <a:cubicBezTo>
                      <a:pt x="22" y="525"/>
                      <a:pt x="0" y="462"/>
                      <a:pt x="0" y="399"/>
                    </a:cubicBezTo>
                    <a:cubicBezTo>
                      <a:pt x="0" y="273"/>
                      <a:pt x="63" y="167"/>
                      <a:pt x="168" y="105"/>
                    </a:cubicBezTo>
                    <a:cubicBezTo>
                      <a:pt x="274" y="21"/>
                      <a:pt x="420" y="0"/>
                      <a:pt x="588" y="0"/>
                    </a:cubicBezTo>
                    <a:cubicBezTo>
                      <a:pt x="756" y="0"/>
                      <a:pt x="924" y="21"/>
                      <a:pt x="1092" y="84"/>
                    </a:cubicBezTo>
                    <a:cubicBezTo>
                      <a:pt x="1008" y="273"/>
                      <a:pt x="1008" y="273"/>
                      <a:pt x="1008" y="273"/>
                    </a:cubicBezTo>
                    <a:cubicBezTo>
                      <a:pt x="862" y="210"/>
                      <a:pt x="714" y="189"/>
                      <a:pt x="588" y="189"/>
                    </a:cubicBezTo>
                    <a:cubicBezTo>
                      <a:pt x="462" y="189"/>
                      <a:pt x="378" y="210"/>
                      <a:pt x="315" y="231"/>
                    </a:cubicBezTo>
                    <a:cubicBezTo>
                      <a:pt x="252" y="273"/>
                      <a:pt x="231" y="315"/>
                      <a:pt x="231" y="378"/>
                    </a:cubicBezTo>
                    <a:cubicBezTo>
                      <a:pt x="231" y="419"/>
                      <a:pt x="252" y="462"/>
                      <a:pt x="274" y="483"/>
                    </a:cubicBezTo>
                    <a:cubicBezTo>
                      <a:pt x="294" y="525"/>
                      <a:pt x="315" y="546"/>
                      <a:pt x="378" y="567"/>
                    </a:cubicBezTo>
                    <a:cubicBezTo>
                      <a:pt x="420" y="587"/>
                      <a:pt x="504" y="630"/>
                      <a:pt x="651" y="693"/>
                    </a:cubicBezTo>
                    <a:cubicBezTo>
                      <a:pt x="840" y="755"/>
                      <a:pt x="966" y="819"/>
                      <a:pt x="1030" y="882"/>
                    </a:cubicBezTo>
                    <a:cubicBezTo>
                      <a:pt x="1092" y="945"/>
                      <a:pt x="1134" y="1050"/>
                      <a:pt x="1134" y="1134"/>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25" name="Google Shape;425;p11"/>
              <p:cNvSpPr/>
              <p:nvPr/>
            </p:nvSpPr>
            <p:spPr>
              <a:xfrm>
                <a:off x="1682280" y="1828800"/>
                <a:ext cx="569520" cy="313920"/>
              </a:xfrm>
              <a:custGeom>
                <a:avLst/>
                <a:gdLst/>
                <a:ahLst/>
                <a:cxnLst/>
                <a:rect l="l" t="t" r="r" b="b"/>
                <a:pathLst>
                  <a:path w="1583" h="873" extrusionOk="0">
                    <a:moveTo>
                      <a:pt x="20" y="256"/>
                    </a:moveTo>
                    <a:cubicBezTo>
                      <a:pt x="125" y="193"/>
                      <a:pt x="545" y="46"/>
                      <a:pt x="1007" y="571"/>
                    </a:cubicBezTo>
                    <a:cubicBezTo>
                      <a:pt x="1323" y="907"/>
                      <a:pt x="1511" y="928"/>
                      <a:pt x="1575" y="802"/>
                    </a:cubicBezTo>
                    <a:lnTo>
                      <a:pt x="1575" y="781"/>
                    </a:lnTo>
                    <a:cubicBezTo>
                      <a:pt x="1616" y="634"/>
                      <a:pt x="1511" y="361"/>
                      <a:pt x="1239" y="172"/>
                    </a:cubicBezTo>
                    <a:cubicBezTo>
                      <a:pt x="651" y="-269"/>
                      <a:pt x="0" y="277"/>
                      <a:pt x="0" y="277"/>
                    </a:cubicBezTo>
                    <a:cubicBezTo>
                      <a:pt x="0" y="256"/>
                      <a:pt x="0" y="256"/>
                      <a:pt x="20" y="256"/>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26" name="Google Shape;426;p11"/>
              <p:cNvSpPr/>
              <p:nvPr/>
            </p:nvSpPr>
            <p:spPr>
              <a:xfrm>
                <a:off x="1300680" y="2630880"/>
                <a:ext cx="260280" cy="574561"/>
              </a:xfrm>
              <a:custGeom>
                <a:avLst/>
                <a:gdLst/>
                <a:ahLst/>
                <a:cxnLst/>
                <a:rect l="l" t="t" r="r" b="b"/>
                <a:pathLst>
                  <a:path w="724" h="1597" extrusionOk="0">
                    <a:moveTo>
                      <a:pt x="703" y="1597"/>
                    </a:moveTo>
                    <a:cubicBezTo>
                      <a:pt x="577" y="1514"/>
                      <a:pt x="241" y="1240"/>
                      <a:pt x="472" y="590"/>
                    </a:cubicBezTo>
                    <a:cubicBezTo>
                      <a:pt x="619" y="148"/>
                      <a:pt x="535" y="-20"/>
                      <a:pt x="409" y="2"/>
                    </a:cubicBezTo>
                    <a:cubicBezTo>
                      <a:pt x="409" y="2"/>
                      <a:pt x="388" y="2"/>
                      <a:pt x="366" y="2"/>
                    </a:cubicBezTo>
                    <a:cubicBezTo>
                      <a:pt x="220" y="44"/>
                      <a:pt x="52" y="275"/>
                      <a:pt x="9" y="590"/>
                    </a:cubicBezTo>
                    <a:cubicBezTo>
                      <a:pt x="-95" y="1303"/>
                      <a:pt x="724" y="1597"/>
                      <a:pt x="724" y="1597"/>
                    </a:cubicBezTo>
                    <a:cubicBezTo>
                      <a:pt x="703" y="1597"/>
                      <a:pt x="703" y="1597"/>
                      <a:pt x="703" y="1597"/>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27" name="Google Shape;427;p11"/>
              <p:cNvSpPr/>
              <p:nvPr/>
            </p:nvSpPr>
            <p:spPr>
              <a:xfrm>
                <a:off x="2293200" y="2669040"/>
                <a:ext cx="466920" cy="420840"/>
              </a:xfrm>
              <a:custGeom>
                <a:avLst/>
                <a:gdLst/>
                <a:ahLst/>
                <a:cxnLst/>
                <a:rect l="l" t="t" r="r" b="b"/>
                <a:pathLst>
                  <a:path w="1298" h="1170" extrusionOk="0">
                    <a:moveTo>
                      <a:pt x="1284" y="0"/>
                    </a:moveTo>
                    <a:lnTo>
                      <a:pt x="1284" y="21"/>
                    </a:lnTo>
                    <a:cubicBezTo>
                      <a:pt x="1284" y="147"/>
                      <a:pt x="1221" y="567"/>
                      <a:pt x="528" y="713"/>
                    </a:cubicBezTo>
                    <a:cubicBezTo>
                      <a:pt x="66" y="797"/>
                      <a:pt x="-60" y="944"/>
                      <a:pt x="24" y="1049"/>
                    </a:cubicBezTo>
                    <a:cubicBezTo>
                      <a:pt x="24" y="1071"/>
                      <a:pt x="45" y="1071"/>
                      <a:pt x="45" y="1091"/>
                    </a:cubicBezTo>
                    <a:cubicBezTo>
                      <a:pt x="150" y="1175"/>
                      <a:pt x="444" y="1217"/>
                      <a:pt x="759" y="1091"/>
                    </a:cubicBezTo>
                    <a:cubicBezTo>
                      <a:pt x="1431" y="819"/>
                      <a:pt x="1284" y="0"/>
                      <a:pt x="1284" y="0"/>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28" name="Google Shape;428;p11"/>
              <p:cNvSpPr/>
              <p:nvPr/>
            </p:nvSpPr>
            <p:spPr>
              <a:xfrm>
                <a:off x="1436759" y="1936080"/>
                <a:ext cx="1043638" cy="626759"/>
              </a:xfrm>
              <a:custGeom>
                <a:avLst/>
                <a:gdLst/>
                <a:ahLst/>
                <a:cxnLst/>
                <a:rect l="l" t="t" r="r" b="b"/>
                <a:pathLst>
                  <a:path w="2900" h="1742" extrusionOk="0">
                    <a:moveTo>
                      <a:pt x="1249" y="1008"/>
                    </a:moveTo>
                    <a:cubicBezTo>
                      <a:pt x="2235" y="1742"/>
                      <a:pt x="2361" y="1785"/>
                      <a:pt x="2571" y="1722"/>
                    </a:cubicBezTo>
                    <a:cubicBezTo>
                      <a:pt x="2823" y="1617"/>
                      <a:pt x="3012" y="1239"/>
                      <a:pt x="2823" y="693"/>
                    </a:cubicBezTo>
                    <a:cubicBezTo>
                      <a:pt x="2655" y="147"/>
                      <a:pt x="2277" y="0"/>
                      <a:pt x="2277" y="0"/>
                    </a:cubicBezTo>
                    <a:cubicBezTo>
                      <a:pt x="2277" y="0"/>
                      <a:pt x="2298" y="21"/>
                      <a:pt x="2319" y="42"/>
                    </a:cubicBezTo>
                    <a:cubicBezTo>
                      <a:pt x="2403" y="147"/>
                      <a:pt x="2466" y="231"/>
                      <a:pt x="2508" y="315"/>
                    </a:cubicBezTo>
                    <a:cubicBezTo>
                      <a:pt x="2676" y="630"/>
                      <a:pt x="2697" y="882"/>
                      <a:pt x="2466" y="1008"/>
                    </a:cubicBezTo>
                    <a:cubicBezTo>
                      <a:pt x="2235" y="1134"/>
                      <a:pt x="1837" y="693"/>
                      <a:pt x="1626" y="546"/>
                    </a:cubicBezTo>
                    <a:cubicBezTo>
                      <a:pt x="1038" y="42"/>
                      <a:pt x="639" y="21"/>
                      <a:pt x="387" y="210"/>
                    </a:cubicBezTo>
                    <a:cubicBezTo>
                      <a:pt x="51" y="441"/>
                      <a:pt x="-33" y="966"/>
                      <a:pt x="10" y="1134"/>
                    </a:cubicBezTo>
                    <a:cubicBezTo>
                      <a:pt x="73" y="903"/>
                      <a:pt x="283" y="294"/>
                      <a:pt x="1249" y="1008"/>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29" name="Google Shape;429;p11"/>
              <p:cNvSpPr/>
              <p:nvPr/>
            </p:nvSpPr>
            <p:spPr>
              <a:xfrm>
                <a:off x="1280159" y="2282760"/>
                <a:ext cx="771841" cy="991442"/>
              </a:xfrm>
              <a:custGeom>
                <a:avLst/>
                <a:gdLst/>
                <a:ahLst/>
                <a:cxnLst/>
                <a:rect l="l" t="t" r="r" b="b"/>
                <a:pathLst>
                  <a:path w="2145" h="2755" extrusionOk="0">
                    <a:moveTo>
                      <a:pt x="1410" y="1556"/>
                    </a:moveTo>
                    <a:cubicBezTo>
                      <a:pt x="1557" y="358"/>
                      <a:pt x="1537" y="233"/>
                      <a:pt x="1369" y="107"/>
                    </a:cubicBezTo>
                    <a:cubicBezTo>
                      <a:pt x="1158" y="-81"/>
                      <a:pt x="738" y="-40"/>
                      <a:pt x="340" y="380"/>
                    </a:cubicBezTo>
                    <a:cubicBezTo>
                      <a:pt x="-59" y="800"/>
                      <a:pt x="3" y="1198"/>
                      <a:pt x="3" y="1198"/>
                    </a:cubicBezTo>
                    <a:cubicBezTo>
                      <a:pt x="3" y="1198"/>
                      <a:pt x="3" y="1177"/>
                      <a:pt x="25" y="1136"/>
                    </a:cubicBezTo>
                    <a:cubicBezTo>
                      <a:pt x="66" y="1030"/>
                      <a:pt x="109" y="926"/>
                      <a:pt x="172" y="842"/>
                    </a:cubicBezTo>
                    <a:cubicBezTo>
                      <a:pt x="361" y="548"/>
                      <a:pt x="592" y="401"/>
                      <a:pt x="802" y="526"/>
                    </a:cubicBezTo>
                    <a:cubicBezTo>
                      <a:pt x="1033" y="653"/>
                      <a:pt x="844" y="1220"/>
                      <a:pt x="802" y="1472"/>
                    </a:cubicBezTo>
                    <a:cubicBezTo>
                      <a:pt x="654" y="2228"/>
                      <a:pt x="844" y="2564"/>
                      <a:pt x="1117" y="2689"/>
                    </a:cubicBezTo>
                    <a:cubicBezTo>
                      <a:pt x="1494" y="2857"/>
                      <a:pt x="2020" y="2668"/>
                      <a:pt x="2145" y="2542"/>
                    </a:cubicBezTo>
                    <a:cubicBezTo>
                      <a:pt x="1893" y="2605"/>
                      <a:pt x="1264" y="2731"/>
                      <a:pt x="1410" y="1556"/>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sp>
            <p:nvSpPr>
              <p:cNvPr id="430" name="Google Shape;430;p11"/>
              <p:cNvSpPr/>
              <p:nvPr/>
            </p:nvSpPr>
            <p:spPr>
              <a:xfrm>
                <a:off x="1860119" y="2253600"/>
                <a:ext cx="874082" cy="950037"/>
              </a:xfrm>
              <a:custGeom>
                <a:avLst/>
                <a:gdLst/>
                <a:ahLst/>
                <a:cxnLst/>
                <a:rect l="l" t="t" r="r" b="b"/>
                <a:pathLst>
                  <a:path w="2429" h="2640" extrusionOk="0">
                    <a:moveTo>
                      <a:pt x="1269" y="2518"/>
                    </a:moveTo>
                    <a:cubicBezTo>
                      <a:pt x="913" y="2518"/>
                      <a:pt x="661" y="2393"/>
                      <a:pt x="661" y="2141"/>
                    </a:cubicBezTo>
                    <a:cubicBezTo>
                      <a:pt x="661" y="1890"/>
                      <a:pt x="1269" y="1763"/>
                      <a:pt x="1521" y="1679"/>
                    </a:cubicBezTo>
                    <a:cubicBezTo>
                      <a:pt x="2256" y="1427"/>
                      <a:pt x="2466" y="1092"/>
                      <a:pt x="2424" y="798"/>
                    </a:cubicBezTo>
                    <a:cubicBezTo>
                      <a:pt x="2403" y="399"/>
                      <a:pt x="1962" y="42"/>
                      <a:pt x="1794" y="0"/>
                    </a:cubicBezTo>
                    <a:cubicBezTo>
                      <a:pt x="1983" y="168"/>
                      <a:pt x="2403" y="672"/>
                      <a:pt x="1290" y="1112"/>
                    </a:cubicBezTo>
                    <a:cubicBezTo>
                      <a:pt x="135" y="1595"/>
                      <a:pt x="51" y="1659"/>
                      <a:pt x="10" y="1868"/>
                    </a:cubicBezTo>
                    <a:cubicBezTo>
                      <a:pt x="-54" y="2141"/>
                      <a:pt x="198" y="2497"/>
                      <a:pt x="765" y="2602"/>
                    </a:cubicBezTo>
                    <a:cubicBezTo>
                      <a:pt x="1353" y="2729"/>
                      <a:pt x="1668" y="2497"/>
                      <a:pt x="1668" y="2497"/>
                    </a:cubicBezTo>
                    <a:cubicBezTo>
                      <a:pt x="1668" y="2497"/>
                      <a:pt x="1647" y="2497"/>
                      <a:pt x="1605" y="2497"/>
                    </a:cubicBezTo>
                    <a:cubicBezTo>
                      <a:pt x="1479" y="2518"/>
                      <a:pt x="1374" y="2518"/>
                      <a:pt x="1269" y="2518"/>
                    </a:cubicBezTo>
                    <a:close/>
                  </a:path>
                </a:pathLst>
              </a:custGeom>
              <a:solidFill>
                <a:schemeClr val="dk2"/>
              </a:solidFill>
              <a:ln>
                <a:noFill/>
              </a:ln>
            </p:spPr>
            <p:txBody>
              <a:bodyPr spcFirstLastPara="1" wrap="square" lIns="67500" tIns="33750" rIns="67500" bIns="33750" anchor="ctr" anchorCtr="1">
                <a:noAutofit/>
              </a:bodyPr>
              <a:lstStyle/>
              <a:p>
                <a:pPr marL="0" marR="0" lvl="0" indent="0" algn="l" rtl="0">
                  <a:lnSpc>
                    <a:spcPct val="100000"/>
                  </a:lnSpc>
                  <a:spcBef>
                    <a:spcPts val="0"/>
                  </a:spcBef>
                  <a:spcAft>
                    <a:spcPts val="0"/>
                  </a:spcAft>
                  <a:buClr>
                    <a:schemeClr val="dk1"/>
                  </a:buClr>
                  <a:buSzPts val="1400"/>
                  <a:buFont typeface="Calibri"/>
                  <a:buNone/>
                </a:pPr>
                <a:endParaRPr sz="1867" b="0" i="0" u="none" strike="noStrike" cap="none">
                  <a:solidFill>
                    <a:schemeClr val="dk1"/>
                  </a:solidFill>
                  <a:latin typeface="Arial"/>
                  <a:ea typeface="Arial"/>
                  <a:cs typeface="Arial"/>
                  <a:sym typeface="Arial"/>
                </a:endParaRPr>
              </a:p>
            </p:txBody>
          </p:sp>
        </p:grpSp>
        <p:cxnSp>
          <p:nvCxnSpPr>
            <p:cNvPr id="431" name="Google Shape;431;p11"/>
            <p:cNvCxnSpPr/>
            <p:nvPr/>
          </p:nvCxnSpPr>
          <p:spPr>
            <a:xfrm rot="10800000">
              <a:off x="1452025" y="4858975"/>
              <a:ext cx="0" cy="143100"/>
            </a:xfrm>
            <a:prstGeom prst="straightConnector1">
              <a:avLst/>
            </a:prstGeom>
            <a:noFill/>
            <a:ln w="9525" cap="flat" cmpd="sng">
              <a:solidFill>
                <a:schemeClr val="dk2"/>
              </a:solidFill>
              <a:prstDash val="solid"/>
              <a:round/>
              <a:headEnd type="none" w="sm" len="sm"/>
              <a:tailEnd type="none" w="sm" len="sm"/>
            </a:ln>
          </p:spPr>
        </p:cxnSp>
      </p:grpSp>
    </p:spTree>
    <p:extLst>
      <p:ext uri="{BB962C8B-B14F-4D97-AF65-F5344CB8AC3E}">
        <p14:creationId xmlns:p14="http://schemas.microsoft.com/office/powerpoint/2010/main" val="93375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10" y="288036"/>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1"/>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10" y="3333751"/>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9" y="3332988"/>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1"/>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1"/>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7910" y="6469420"/>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07468446"/>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212501363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0"/>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102000533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218929783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35032324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1695173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1246940830"/>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p>
            <a:r>
              <a:rPr lang="en-US"/>
              <a:t>IBM Confidential   |    2022 IBM Corporation</a:t>
            </a:r>
          </a:p>
        </p:txBody>
      </p:sp>
      <p:pic>
        <p:nvPicPr>
          <p:cNvPr id="6" name="Picture"/>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44821541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194550231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296751362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325479672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147814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9245281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4093973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1958447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0" i="0">
                <a:solidFill>
                  <a:schemeClr val="accent2"/>
                </a:solidFill>
                <a:latin typeface="IBM Plex Sans Light" panose="020B0403050203000203"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1003220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77715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Tree>
    <p:extLst>
      <p:ext uri="{BB962C8B-B14F-4D97-AF65-F5344CB8AC3E}">
        <p14:creationId xmlns:p14="http://schemas.microsoft.com/office/powerpoint/2010/main" val="492130593"/>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3706653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2622983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0373077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6968735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6763346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932960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1133877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2872737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8962152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48191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5326719"/>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7"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08189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US"/>
              <a:t>Click to edit Master title style</a:t>
            </a:r>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1"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7"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787824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solidFill>
                  <a:schemeClr val="tx1"/>
                </a:solidFill>
              </a:defRPr>
            </a:lvl1pPr>
          </a:lstStyle>
          <a:p>
            <a:r>
              <a:rPr lang="en-US"/>
              <a:t>Click to edit Master title style</a:t>
            </a:r>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591087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9349378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en-US"/>
              <a:t>Click icon to add picture</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4812582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62685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9637906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7707779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2674982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23870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320893581"/>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8490263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a:xfrm>
            <a:off x="4432300" y="6635752"/>
            <a:ext cx="3327401" cy="222249"/>
          </a:xfrm>
        </p:spPr>
        <p:txBody>
          <a:bodyPr/>
          <a:lstStyle>
            <a:lvl1pPr algn="ct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a:xfrm>
            <a:off x="9660468" y="6524626"/>
            <a:ext cx="2438309" cy="222249"/>
          </a:xfrm>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7129020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39109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Confidential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381516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230930" y="3083847"/>
            <a:ext cx="1730141" cy="690308"/>
          </a:xfrm>
          <a:prstGeom prst="rect">
            <a:avLst/>
          </a:prstGeom>
        </p:spPr>
      </p:pic>
    </p:spTree>
    <p:extLst>
      <p:ext uri="{BB962C8B-B14F-4D97-AF65-F5344CB8AC3E}">
        <p14:creationId xmlns:p14="http://schemas.microsoft.com/office/powerpoint/2010/main" val="26965843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230931" y="3083847"/>
            <a:ext cx="1730139" cy="690308"/>
          </a:xfrm>
          <a:prstGeom prst="rect">
            <a:avLst/>
          </a:prstGeom>
        </p:spPr>
      </p:pic>
    </p:spTree>
    <p:extLst>
      <p:ext uri="{BB962C8B-B14F-4D97-AF65-F5344CB8AC3E}">
        <p14:creationId xmlns:p14="http://schemas.microsoft.com/office/powerpoint/2010/main" val="326545952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230930" y="3083846"/>
            <a:ext cx="1730141" cy="690309"/>
          </a:xfrm>
          <a:prstGeom prst="rect">
            <a:avLst/>
          </a:prstGeom>
        </p:spPr>
      </p:pic>
    </p:spTree>
    <p:extLst>
      <p:ext uri="{BB962C8B-B14F-4D97-AF65-F5344CB8AC3E}">
        <p14:creationId xmlns:p14="http://schemas.microsoft.com/office/powerpoint/2010/main" val="412640325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32DB-F4F3-4FA7-AB04-63B2F8BFB51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516087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5591" y="226767"/>
            <a:ext cx="4014724" cy="452548"/>
          </a:xfrm>
          <a:noFill/>
          <a:ln>
            <a:noFill/>
          </a:ln>
        </p:spPr>
        <p:txBody>
          <a:bodyPr/>
          <a:lstStyle>
            <a:lvl1pPr>
              <a:defRPr lang="en-US" dirty="0"/>
            </a:lvl1pPr>
          </a:lstStyle>
          <a:p>
            <a:pPr lvl="0"/>
            <a:r>
              <a:rPr lang="en-US"/>
              <a:t>Click to edit Master title style</a:t>
            </a:r>
          </a:p>
        </p:txBody>
      </p:sp>
      <p:sp>
        <p:nvSpPr>
          <p:cNvPr id="3" name="Content Placeholder 2"/>
          <p:cNvSpPr>
            <a:spLocks noGrp="1"/>
          </p:cNvSpPr>
          <p:nvPr>
            <p:ph idx="1" hasCustomPrompt="1"/>
          </p:nvPr>
        </p:nvSpPr>
        <p:spPr>
          <a:xfrm>
            <a:off x="665019" y="1400783"/>
            <a:ext cx="10900448" cy="4885171"/>
          </a:xfrm>
        </p:spPr>
        <p:txBody>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marL="1139797" indent="-166684">
              <a:buClr>
                <a:schemeClr val="bg2"/>
              </a:buClr>
              <a:buFont typeface="Arial" panose="020B0604020202020204" pitchFamily="34" charset="0"/>
              <a:buChar char="•"/>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644762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A9104-4E9A-8F4C-B567-728DA43D0E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BAEF49-A667-904D-9AF5-31FABE16343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8E2058-DDF0-A443-8194-AC67D22E7DBE}"/>
              </a:ext>
            </a:extLst>
          </p:cNvPr>
          <p:cNvSpPr>
            <a:spLocks noGrp="1"/>
          </p:cNvSpPr>
          <p:nvPr>
            <p:ph type="dt" sz="half" idx="10"/>
          </p:nvPr>
        </p:nvSpPr>
        <p:spPr/>
        <p:txBody>
          <a:bodyPr/>
          <a:lstStyle/>
          <a:p>
            <a:fld id="{AADAE48B-4A22-9944-9FEA-B2DB7B7A760D}" type="datetimeFigureOut">
              <a:rPr lang="en-US" smtClean="0"/>
              <a:t>7/2/25</a:t>
            </a:fld>
            <a:endParaRPr lang="en-US"/>
          </a:p>
        </p:txBody>
      </p:sp>
      <p:sp>
        <p:nvSpPr>
          <p:cNvPr id="5" name="Footer Placeholder 4">
            <a:extLst>
              <a:ext uri="{FF2B5EF4-FFF2-40B4-BE49-F238E27FC236}">
                <a16:creationId xmlns:a16="http://schemas.microsoft.com/office/drawing/2014/main" id="{CD311D03-EA1B-0F45-BDAC-EC34AE15BABF}"/>
              </a:ext>
            </a:extLst>
          </p:cNvPr>
          <p:cNvSpPr>
            <a:spLocks noGrp="1"/>
          </p:cNvSpPr>
          <p:nvPr>
            <p:ph type="ftr" sz="quarter" idx="11"/>
          </p:nvPr>
        </p:nvSpPr>
        <p:spPr/>
        <p:txBody>
          <a:bodyPr/>
          <a:lstStyle/>
          <a:p>
            <a:r>
              <a:rPr lang="en-US"/>
              <a:t>@2022 IBM Confidential</a:t>
            </a:r>
          </a:p>
        </p:txBody>
      </p:sp>
      <p:sp>
        <p:nvSpPr>
          <p:cNvPr id="6" name="Slide Number Placeholder 5">
            <a:extLst>
              <a:ext uri="{FF2B5EF4-FFF2-40B4-BE49-F238E27FC236}">
                <a16:creationId xmlns:a16="http://schemas.microsoft.com/office/drawing/2014/main" id="{3E104680-09C3-1A47-B355-213B3EA353A9}"/>
              </a:ext>
            </a:extLst>
          </p:cNvPr>
          <p:cNvSpPr>
            <a:spLocks noGrp="1"/>
          </p:cNvSpPr>
          <p:nvPr>
            <p:ph type="sldNum" sz="quarter" idx="12"/>
          </p:nvPr>
        </p:nvSpPr>
        <p:spPr/>
        <p:txBody>
          <a:bodyPr/>
          <a:lstStyle/>
          <a:p>
            <a:fld id="{9FA0A603-FE99-C649-9493-E8D92E5B2D16}" type="slidenum">
              <a:rPr lang="en-US" smtClean="0"/>
              <a:t>‹#›</a:t>
            </a:fld>
            <a:endParaRPr lang="en-US"/>
          </a:p>
        </p:txBody>
      </p:sp>
    </p:spTree>
    <p:extLst>
      <p:ext uri="{BB962C8B-B14F-4D97-AF65-F5344CB8AC3E}">
        <p14:creationId xmlns:p14="http://schemas.microsoft.com/office/powerpoint/2010/main" val="317869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842628422"/>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AB86F217-4AE1-8A49-AC4D-7601910DB30E}"/>
              </a:ext>
            </a:extLst>
          </p:cNvPr>
          <p:cNvSpPr>
            <a:spLocks noGrp="1"/>
          </p:cNvSpPr>
          <p:nvPr>
            <p:ph type="ftr" sz="quarter" idx="10"/>
          </p:nvPr>
        </p:nvSpPr>
        <p:spPr/>
        <p:txBody>
          <a:bodyPr/>
          <a:lstStyle/>
          <a:p>
            <a:r>
              <a:rPr lang="en-US"/>
              <a:t>IBM Security / © Copyright IBM Corporation 2022 / IBM CONFIDENTIAL</a:t>
            </a:r>
          </a:p>
        </p:txBody>
      </p:sp>
      <p:sp>
        <p:nvSpPr>
          <p:cNvPr id="6" name="Slide Number Placeholder 5">
            <a:extLst>
              <a:ext uri="{FF2B5EF4-FFF2-40B4-BE49-F238E27FC236}">
                <a16:creationId xmlns:a16="http://schemas.microsoft.com/office/drawing/2014/main" id="{3DC37C93-E674-1340-897D-CEAF8AE5BA65}"/>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94686074"/>
      </p:ext>
    </p:extLst>
  </p:cSld>
  <p:clrMapOvr>
    <a:overrideClrMapping bg1="dk1" tx1="lt1" bg2="dk2" tx2="lt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304800" y="457203"/>
            <a:ext cx="5486400" cy="5770735"/>
          </a:xfrm>
          <a:prstGeom prst="rect">
            <a:avLst/>
          </a:prstGeom>
        </p:spPr>
        <p:txBody>
          <a:bodyPr/>
          <a:lstStyle/>
          <a:p>
            <a:r>
              <a:t>Title Text</a:t>
            </a:r>
          </a:p>
        </p:txBody>
      </p:sp>
      <p:sp>
        <p:nvSpPr>
          <p:cNvPr id="65" name="Body Level One…"/>
          <p:cNvSpPr txBox="1">
            <a:spLocks noGrp="1"/>
          </p:cNvSpPr>
          <p:nvPr>
            <p:ph type="body" sz="half" idx="1"/>
          </p:nvPr>
        </p:nvSpPr>
        <p:spPr>
          <a:xfrm>
            <a:off x="6400800" y="658372"/>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304800" y="267416"/>
            <a:ext cx="5486400" cy="400053"/>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11954856"/>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304800" y="169337"/>
            <a:ext cx="5486400" cy="1279145"/>
          </a:xfrm>
          <a:prstGeom prst="rect">
            <a:avLst/>
          </a:prstGeom>
        </p:spPr>
        <p:txBody>
          <a:bodyPr/>
          <a:lstStyle/>
          <a:p>
            <a:r>
              <a:t>Title Text</a:t>
            </a:r>
          </a:p>
        </p:txBody>
      </p:sp>
      <p:sp>
        <p:nvSpPr>
          <p:cNvPr id="75" name="Body Level One…"/>
          <p:cNvSpPr txBox="1">
            <a:spLocks noGrp="1"/>
          </p:cNvSpPr>
          <p:nvPr>
            <p:ph type="body" sz="half" idx="1"/>
          </p:nvPr>
        </p:nvSpPr>
        <p:spPr>
          <a:xfrm>
            <a:off x="304800" y="1499617"/>
            <a:ext cx="5486400" cy="4781131"/>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6400800" y="1499617"/>
            <a:ext cx="5486400" cy="4781131"/>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2651887"/>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304800" y="457204"/>
            <a:ext cx="8534400" cy="853441"/>
          </a:xfrm>
          <a:prstGeom prst="rect">
            <a:avLst/>
          </a:prstGeom>
        </p:spPr>
        <p:txBody>
          <a:bodyPr/>
          <a:lstStyle/>
          <a:p>
            <a:r>
              <a:t>Title Text</a:t>
            </a:r>
          </a:p>
        </p:txBody>
      </p:sp>
      <p:sp>
        <p:nvSpPr>
          <p:cNvPr id="85" name="Body Level One…"/>
          <p:cNvSpPr txBox="1">
            <a:spLocks noGrp="1"/>
          </p:cNvSpPr>
          <p:nvPr>
            <p:ph type="body" sz="half" idx="1"/>
          </p:nvPr>
        </p:nvSpPr>
        <p:spPr>
          <a:xfrm>
            <a:off x="6400800" y="1457959"/>
            <a:ext cx="5486400" cy="4786212"/>
          </a:xfrm>
          <a:prstGeom prst="rect">
            <a:avLst/>
          </a:prstGeom>
        </p:spPr>
        <p:txBody>
          <a:bodyPr>
            <a:normAutofit/>
          </a:bodyPr>
          <a:lstStyle>
            <a:lvl1pPr>
              <a:defRPr sz="2133"/>
            </a:lvl1pPr>
            <a:lvl2pPr marL="263655" indent="-263655">
              <a:defRPr sz="2133"/>
            </a:lvl2pPr>
            <a:lvl3pPr marL="562083" indent="-263655">
              <a:defRPr sz="2133"/>
            </a:lvl3pPr>
            <a:lvl4pPr marL="865953" indent="-256398">
              <a:defRPr sz="2133"/>
            </a:lvl4pPr>
            <a:lvl5pPr marL="1103908" indent="-263656">
              <a:defRPr sz="2133"/>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87" name="Text Placeholder 6"/>
          <p:cNvSpPr>
            <a:spLocks noGrp="1"/>
          </p:cNvSpPr>
          <p:nvPr>
            <p:ph type="body" sz="half" idx="14"/>
          </p:nvPr>
        </p:nvSpPr>
        <p:spPr>
          <a:xfrm>
            <a:off x="304800" y="1457962"/>
            <a:ext cx="5486400" cy="4786209"/>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02781686"/>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title, text (two columns, different text sizes)">
    <p:spTree>
      <p:nvGrpSpPr>
        <p:cNvPr id="1" name=""/>
        <p:cNvGrpSpPr/>
        <p:nvPr/>
      </p:nvGrpSpPr>
      <p:grpSpPr>
        <a:xfrm>
          <a:off x="0" y="0"/>
          <a:ext cx="0" cy="0"/>
          <a:chOff x="0" y="0"/>
          <a:chExt cx="0" cy="0"/>
        </a:xfrm>
      </p:grpSpPr>
      <p:sp>
        <p:nvSpPr>
          <p:cNvPr id="97" name="Footer Placeholder 2"/>
          <p:cNvSpPr txBox="1"/>
          <p:nvPr/>
        </p:nvSpPr>
        <p:spPr>
          <a:xfrm>
            <a:off x="304800" y="6444643"/>
            <a:ext cx="8534400" cy="1642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914332" hangingPunct="0"/>
            <a:r>
              <a:rPr lang="en-US" sz="1067" kern="0"/>
              <a:t>IBM Data &amp; AI</a:t>
            </a:r>
            <a:r>
              <a:rPr sz="1067" kern="0"/>
              <a:t>  / © 201</a:t>
            </a:r>
            <a:r>
              <a:rPr lang="en-US" sz="1067" kern="0"/>
              <a:t>9</a:t>
            </a:r>
            <a:r>
              <a:rPr sz="1067" kern="0"/>
              <a:t> IBM Corporation</a:t>
            </a:r>
          </a:p>
        </p:txBody>
      </p:sp>
      <p:sp>
        <p:nvSpPr>
          <p:cNvPr id="98" name="Slide Number"/>
          <p:cNvSpPr txBox="1">
            <a:spLocks noGrp="1"/>
          </p:cNvSpPr>
          <p:nvPr>
            <p:ph type="sldNum" sz="quarter" idx="2"/>
          </p:nvPr>
        </p:nvSpPr>
        <p:spPr>
          <a:xfrm>
            <a:off x="11707664" y="6444675"/>
            <a:ext cx="179536" cy="164148"/>
          </a:xfrm>
          <a:prstGeom prst="rect">
            <a:avLst/>
          </a:prstGeom>
        </p:spPr>
        <p:txBody>
          <a:bodyPr/>
          <a:lstStyle>
            <a:lvl1pPr>
              <a:defRPr sz="1067"/>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9819349"/>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reserve="1">
  <p:cSld name="4_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304801" y="267349"/>
            <a:ext cx="9910812" cy="388143"/>
          </a:xfrm>
          <a:prstGeom prst="rect">
            <a:avLst/>
          </a:prstGeom>
        </p:spPr>
        <p:txBody>
          <a:bodyPr/>
          <a:lstStyle>
            <a:lvl1pPr>
              <a:defRPr b="1"/>
            </a:lvl1pPr>
          </a:lstStyle>
          <a:p>
            <a:r>
              <a:t>Title Text</a:t>
            </a:r>
          </a:p>
        </p:txBody>
      </p:sp>
      <p:sp>
        <p:nvSpPr>
          <p:cNvPr id="96" name="Body Level One…"/>
          <p:cNvSpPr txBox="1">
            <a:spLocks noGrp="1"/>
          </p:cNvSpPr>
          <p:nvPr>
            <p:ph type="body" sz="half" idx="1"/>
          </p:nvPr>
        </p:nvSpPr>
        <p:spPr>
          <a:xfrm>
            <a:off x="304800" y="1303869"/>
            <a:ext cx="5486400" cy="4916811"/>
          </a:xfrm>
          <a:prstGeom prst="rect">
            <a:avLst/>
          </a:prstGeom>
        </p:spPr>
        <p:txBody>
          <a:bodyPr>
            <a:normAutofit/>
          </a:bodyPr>
          <a:lstStyle>
            <a:lvl1pPr>
              <a:defRPr sz="3200"/>
            </a:lvl1pPr>
            <a:lvl2pPr marL="395485" indent="-395485">
              <a:defRPr sz="3200"/>
            </a:lvl2pPr>
            <a:lvl3pPr marL="693911" indent="-395485">
              <a:defRPr sz="3200"/>
            </a:lvl3pPr>
            <a:lvl4pPr marL="994154" indent="-384600">
              <a:defRPr sz="3200"/>
            </a:lvl4pPr>
            <a:lvl5pPr marL="1235737" indent="-395485">
              <a:defRPr sz="3200"/>
            </a:lvl5p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xfrm>
            <a:off x="11707664" y="6444675"/>
            <a:ext cx="179536" cy="164148"/>
          </a:xfrm>
          <a:prstGeom prst="rect">
            <a:avLst/>
          </a:prstGeom>
        </p:spPr>
        <p:txBody>
          <a:bodyPr/>
          <a:lstStyle>
            <a:lvl1pPr>
              <a:defRPr sz="1067"/>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4683894"/>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_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381803" y="3234929"/>
            <a:ext cx="11325861" cy="388143"/>
          </a:xfrm>
          <a:prstGeom prst="rect">
            <a:avLst/>
          </a:prstGeom>
        </p:spPr>
        <p:txBody>
          <a:bodyPr>
            <a:noAutofit/>
          </a:bodyPr>
          <a:lstStyle>
            <a:lvl1pPr algn="ctr">
              <a:defRPr sz="6400" b="1"/>
            </a:lvl1pPr>
          </a:lstStyle>
          <a:p>
            <a:r>
              <a:t>Title Text</a:t>
            </a:r>
          </a:p>
        </p:txBody>
      </p:sp>
      <p:sp>
        <p:nvSpPr>
          <p:cNvPr id="98" name="Slide Number"/>
          <p:cNvSpPr txBox="1">
            <a:spLocks noGrp="1"/>
          </p:cNvSpPr>
          <p:nvPr>
            <p:ph type="sldNum" sz="quarter" idx="2"/>
          </p:nvPr>
        </p:nvSpPr>
        <p:spPr>
          <a:xfrm>
            <a:off x="11707664" y="6444675"/>
            <a:ext cx="179536" cy="164148"/>
          </a:xfrm>
          <a:prstGeom prst="rect">
            <a:avLst/>
          </a:prstGeom>
        </p:spPr>
        <p:txBody>
          <a:bodyPr/>
          <a:lstStyle>
            <a:lvl1pPr>
              <a:defRPr sz="1067"/>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83728371"/>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304800" y="457204"/>
            <a:ext cx="8534400" cy="853441"/>
          </a:xfrm>
          <a:prstGeom prst="rect">
            <a:avLst/>
          </a:prstGeom>
        </p:spPr>
        <p:txBody>
          <a:bodyPr/>
          <a:lstStyle/>
          <a:p>
            <a:r>
              <a:t>Title Text</a:t>
            </a:r>
          </a:p>
        </p:txBody>
      </p:sp>
      <p:sp>
        <p:nvSpPr>
          <p:cNvPr id="106" name="Body Level One…"/>
          <p:cNvSpPr txBox="1">
            <a:spLocks noGrp="1"/>
          </p:cNvSpPr>
          <p:nvPr>
            <p:ph type="body" sz="quarter" idx="1"/>
          </p:nvPr>
        </p:nvSpPr>
        <p:spPr>
          <a:xfrm>
            <a:off x="6400800" y="1457962"/>
            <a:ext cx="2438400" cy="4786207"/>
          </a:xfrm>
          <a:prstGeom prst="rect">
            <a:avLst/>
          </a:prstGeom>
        </p:spPr>
        <p:txBody>
          <a:bodyPr>
            <a:normAutofit/>
          </a:bodyPr>
          <a:lstStyle>
            <a:lvl1pPr>
              <a:defRPr sz="2133"/>
            </a:lvl1pPr>
            <a:lvl2pPr marL="0" indent="0">
              <a:buSzTx/>
              <a:buNone/>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108" name="Text Placeholder 6"/>
          <p:cNvSpPr>
            <a:spLocks noGrp="1"/>
          </p:cNvSpPr>
          <p:nvPr>
            <p:ph type="body" sz="quarter" idx="14"/>
          </p:nvPr>
        </p:nvSpPr>
        <p:spPr>
          <a:xfrm>
            <a:off x="304800" y="1457962"/>
            <a:ext cx="2438400" cy="4786207"/>
          </a:xfrm>
          <a:prstGeom prst="rect">
            <a:avLst/>
          </a:prstGeom>
        </p:spPr>
        <p:txBody>
          <a:bodyPr>
            <a:normAutofit/>
          </a:bodyPr>
          <a:lstStyle/>
          <a:p>
            <a:endParaRPr/>
          </a:p>
        </p:txBody>
      </p:sp>
      <p:sp>
        <p:nvSpPr>
          <p:cNvPr id="109" name="Text Placeholder 7"/>
          <p:cNvSpPr>
            <a:spLocks noGrp="1"/>
          </p:cNvSpPr>
          <p:nvPr>
            <p:ph type="body" sz="quarter" idx="15"/>
          </p:nvPr>
        </p:nvSpPr>
        <p:spPr>
          <a:xfrm>
            <a:off x="3352800" y="1457962"/>
            <a:ext cx="2438400" cy="4786207"/>
          </a:xfrm>
          <a:prstGeom prst="rect">
            <a:avLst/>
          </a:prstGeom>
        </p:spPr>
        <p:txBody>
          <a:bodyPr>
            <a:normAutofit/>
          </a:bodyPr>
          <a:lstStyle/>
          <a:p>
            <a:endParaRPr/>
          </a:p>
        </p:txBody>
      </p:sp>
      <p:sp>
        <p:nvSpPr>
          <p:cNvPr id="110" name="Text Placeholder 9"/>
          <p:cNvSpPr>
            <a:spLocks noGrp="1"/>
          </p:cNvSpPr>
          <p:nvPr>
            <p:ph type="body" sz="quarter" idx="16"/>
          </p:nvPr>
        </p:nvSpPr>
        <p:spPr>
          <a:xfrm>
            <a:off x="9448800" y="1457962"/>
            <a:ext cx="2438400" cy="4786207"/>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63462824"/>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18"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19" name="Title Text"/>
          <p:cNvSpPr txBox="1">
            <a:spLocks noGrp="1"/>
          </p:cNvSpPr>
          <p:nvPr>
            <p:ph type="title"/>
          </p:nvPr>
        </p:nvSpPr>
        <p:spPr>
          <a:xfrm>
            <a:off x="304800" y="457204"/>
            <a:ext cx="5486400" cy="853441"/>
          </a:xfrm>
          <a:prstGeom prst="rect">
            <a:avLst/>
          </a:prstGeom>
        </p:spPr>
        <p:txBody>
          <a:bodyPr/>
          <a:lstStyle/>
          <a:p>
            <a:r>
              <a:t>Title Text</a:t>
            </a:r>
          </a:p>
        </p:txBody>
      </p:sp>
      <p:sp>
        <p:nvSpPr>
          <p:cNvPr id="120" name="Body Level One…"/>
          <p:cNvSpPr txBox="1">
            <a:spLocks noGrp="1"/>
          </p:cNvSpPr>
          <p:nvPr>
            <p:ph type="body" sz="quarter" idx="1"/>
          </p:nvPr>
        </p:nvSpPr>
        <p:spPr>
          <a:xfrm>
            <a:off x="304800" y="268228"/>
            <a:ext cx="5486400" cy="400049"/>
          </a:xfrm>
          <a:prstGeom prst="rect">
            <a:avLst/>
          </a:prstGeom>
        </p:spPr>
        <p:txBody>
          <a:bodyPr>
            <a:normAutofit/>
          </a:bodyPr>
          <a:lstStyle>
            <a:lvl1pPr>
              <a:defRPr sz="1467"/>
            </a:lvl1pPr>
            <a:lvl2pPr marL="181265" indent="-181265">
              <a:defRPr sz="1467"/>
            </a:lvl2pPr>
            <a:lvl3pPr marL="479689" indent="-181265">
              <a:defRPr sz="1467"/>
            </a:lvl3pPr>
            <a:lvl4pPr marL="785828" indent="-176276">
              <a:defRPr sz="1467"/>
            </a:lvl4pPr>
            <a:lvl5pPr marL="1021516" indent="-181262">
              <a:defRPr sz="1467"/>
            </a:lvl5pPr>
          </a:lstStyle>
          <a:p>
            <a:r>
              <a:t>Body Level One</a:t>
            </a:r>
          </a:p>
          <a:p>
            <a:pPr lvl="1"/>
            <a:r>
              <a:t>Body Level Two</a:t>
            </a:r>
          </a:p>
          <a:p>
            <a:pPr lvl="2"/>
            <a:r>
              <a:t>Body Level Three</a:t>
            </a:r>
          </a:p>
          <a:p>
            <a:pPr lvl="3"/>
            <a:r>
              <a:t>Body Level Four</a:t>
            </a:r>
          </a:p>
          <a:p>
            <a:pPr lvl="4"/>
            <a:r>
              <a:t>Body Level Five</a:t>
            </a:r>
          </a:p>
        </p:txBody>
      </p:sp>
      <p:sp>
        <p:nvSpPr>
          <p:cNvPr id="121" name="Text Placeholder 6"/>
          <p:cNvSpPr>
            <a:spLocks noGrp="1"/>
          </p:cNvSpPr>
          <p:nvPr>
            <p:ph type="body" sz="half" idx="14"/>
          </p:nvPr>
        </p:nvSpPr>
        <p:spPr>
          <a:xfrm>
            <a:off x="304800" y="1463040"/>
            <a:ext cx="5486400" cy="4781128"/>
          </a:xfrm>
          <a:prstGeom prst="rect">
            <a:avLst/>
          </a:prstGeom>
        </p:spPr>
        <p:txBody>
          <a:bodyPr>
            <a:normAutofit/>
          </a:bodyPr>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49117240"/>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30" name="Title Text"/>
          <p:cNvSpPr txBox="1">
            <a:spLocks noGrp="1"/>
          </p:cNvSpPr>
          <p:nvPr>
            <p:ph type="title"/>
          </p:nvPr>
        </p:nvSpPr>
        <p:spPr>
          <a:xfrm>
            <a:off x="304800" y="169337"/>
            <a:ext cx="5486400" cy="853441"/>
          </a:xfrm>
          <a:prstGeom prst="rect">
            <a:avLst/>
          </a:prstGeom>
        </p:spPr>
        <p:txBody>
          <a:bodyPr/>
          <a:lstStyle/>
          <a:p>
            <a:r>
              <a:t>Title Text</a:t>
            </a:r>
          </a:p>
        </p:txBody>
      </p:sp>
      <p:sp>
        <p:nvSpPr>
          <p:cNvPr id="131" name="Body Level One…"/>
          <p:cNvSpPr txBox="1">
            <a:spLocks noGrp="1"/>
          </p:cNvSpPr>
          <p:nvPr>
            <p:ph type="body" sz="quarter" idx="1"/>
          </p:nvPr>
        </p:nvSpPr>
        <p:spPr>
          <a:xfrm>
            <a:off x="304800" y="1463037"/>
            <a:ext cx="2438400" cy="4781131"/>
          </a:xfrm>
          <a:prstGeom prst="rect">
            <a:avLst/>
          </a:prstGeom>
        </p:spPr>
        <p:txBody>
          <a:bodyPr>
            <a:normAutofit/>
          </a:bodyPr>
          <a:lstStyle>
            <a:lvl1pPr>
              <a:defRPr sz="2133"/>
            </a:lvl1pPr>
            <a:lvl2pPr marL="0" indent="0">
              <a:buSzTx/>
              <a:buNone/>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3352800" y="1463037"/>
            <a:ext cx="2438400" cy="4781131"/>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8352218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4"/>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14794787"/>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304800" y="1303867"/>
            <a:ext cx="5486400" cy="4754880"/>
          </a:xfrm>
          <a:prstGeom prst="rect">
            <a:avLst/>
          </a:prstGeom>
        </p:spPr>
        <p:txBody>
          <a:bodyPr/>
          <a:lstStyle/>
          <a:p>
            <a:r>
              <a:t>Title Text</a:t>
            </a:r>
          </a:p>
        </p:txBody>
      </p:sp>
      <p:sp>
        <p:nvSpPr>
          <p:cNvPr id="141" name="Body Level One…"/>
          <p:cNvSpPr txBox="1">
            <a:spLocks noGrp="1"/>
          </p:cNvSpPr>
          <p:nvPr>
            <p:ph type="body" sz="quarter" idx="1"/>
          </p:nvPr>
        </p:nvSpPr>
        <p:spPr>
          <a:xfrm>
            <a:off x="6400800" y="1463041"/>
            <a:ext cx="2438400" cy="4668595"/>
          </a:xfrm>
          <a:prstGeom prst="rect">
            <a:avLst/>
          </a:prstGeom>
        </p:spPr>
        <p:txBody>
          <a:bodyPr>
            <a:normAutofit/>
          </a:bodyPr>
          <a:lstStyle>
            <a:lvl1pPr>
              <a:defRPr sz="2133"/>
            </a:lvl1pPr>
            <a:lvl2pPr marL="0" indent="0">
              <a:buSzTx/>
              <a:buNone/>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143" name="Text Placeholder 9"/>
          <p:cNvSpPr>
            <a:spLocks noGrp="1"/>
          </p:cNvSpPr>
          <p:nvPr>
            <p:ph type="body" sz="quarter" idx="14"/>
          </p:nvPr>
        </p:nvSpPr>
        <p:spPr>
          <a:xfrm>
            <a:off x="9448800" y="1463039"/>
            <a:ext cx="2438400" cy="4668596"/>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10792603"/>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32"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152" name="Title Text"/>
          <p:cNvSpPr txBox="1">
            <a:spLocks noGrp="1"/>
          </p:cNvSpPr>
          <p:nvPr>
            <p:ph type="title"/>
          </p:nvPr>
        </p:nvSpPr>
        <p:spPr>
          <a:xfrm>
            <a:off x="304800" y="1303867"/>
            <a:ext cx="5486400" cy="4754880"/>
          </a:xfrm>
          <a:prstGeom prst="rect">
            <a:avLst/>
          </a:prstGeom>
        </p:spPr>
        <p:txBody>
          <a:bodyPr/>
          <a:lstStyle/>
          <a:p>
            <a:r>
              <a:t>Title Text</a:t>
            </a:r>
          </a:p>
        </p:txBody>
      </p:sp>
      <p:sp>
        <p:nvSpPr>
          <p:cNvPr id="153" name="Body Level One…"/>
          <p:cNvSpPr txBox="1">
            <a:spLocks noGrp="1"/>
          </p:cNvSpPr>
          <p:nvPr>
            <p:ph type="body" sz="half" idx="1"/>
          </p:nvPr>
        </p:nvSpPr>
        <p:spPr>
          <a:xfrm>
            <a:off x="6400800" y="1499616"/>
            <a:ext cx="5486400" cy="4668597"/>
          </a:xfrm>
          <a:prstGeom prst="rect">
            <a:avLst/>
          </a:prstGeom>
        </p:spPr>
        <p:txBody>
          <a:bodyPr>
            <a:normAutofit/>
          </a:bodyPr>
          <a:lstStyle>
            <a:lvl2pPr marL="0" indent="0">
              <a:buSzTx/>
              <a:buNone/>
            </a:lvl2pPr>
            <a:lvl3pPr marL="592044" indent="-293615"/>
            <a:lvl4pPr marL="895090" indent="-285536"/>
            <a:lvl5pPr marL="1133870" indent="-293615"/>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36035388"/>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63" name="Title Text"/>
          <p:cNvSpPr txBox="1">
            <a:spLocks noGrp="1"/>
          </p:cNvSpPr>
          <p:nvPr>
            <p:ph type="title"/>
          </p:nvPr>
        </p:nvSpPr>
        <p:spPr>
          <a:xfrm>
            <a:off x="304800" y="169336"/>
            <a:ext cx="5486400" cy="5870533"/>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67389796"/>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304800" y="256032"/>
            <a:ext cx="5486400" cy="40005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304800" y="1463044"/>
            <a:ext cx="5486400" cy="465164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20347060"/>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304800" y="169336"/>
            <a:ext cx="5486400" cy="1193365"/>
          </a:xfrm>
          <a:prstGeom prst="rect">
            <a:avLst/>
          </a:prstGeom>
        </p:spPr>
        <p:txBody>
          <a:bodyPr/>
          <a:lstStyle/>
          <a:p>
            <a:r>
              <a:t>Title Text</a:t>
            </a:r>
          </a:p>
        </p:txBody>
      </p:sp>
      <p:sp>
        <p:nvSpPr>
          <p:cNvPr id="197" name="Body Level One…"/>
          <p:cNvSpPr txBox="1">
            <a:spLocks noGrp="1"/>
          </p:cNvSpPr>
          <p:nvPr>
            <p:ph type="body" sz="quarter" idx="1"/>
          </p:nvPr>
        </p:nvSpPr>
        <p:spPr>
          <a:xfrm>
            <a:off x="304800" y="1463041"/>
            <a:ext cx="2438400" cy="4668595"/>
          </a:xfrm>
          <a:prstGeom prst="rect">
            <a:avLst/>
          </a:prstGeom>
        </p:spPr>
        <p:txBody>
          <a:bodyPr>
            <a:normAutofit/>
          </a:bodyPr>
          <a:lstStyle>
            <a:lvl1pPr>
              <a:defRPr sz="2133"/>
            </a:lvl1pPr>
            <a:lvl2pPr marL="0" indent="0">
              <a:buSzTx/>
              <a:buNone/>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81869361"/>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304800" y="169336"/>
            <a:ext cx="5486400" cy="1193365"/>
          </a:xfrm>
          <a:prstGeom prst="rect">
            <a:avLst/>
          </a:prstGeom>
        </p:spPr>
        <p:txBody>
          <a:bodyPr/>
          <a:lstStyle/>
          <a:p>
            <a:r>
              <a:t>Title Text</a:t>
            </a:r>
          </a:p>
        </p:txBody>
      </p:sp>
      <p:sp>
        <p:nvSpPr>
          <p:cNvPr id="206" name="Body Level One…"/>
          <p:cNvSpPr txBox="1">
            <a:spLocks noGrp="1"/>
          </p:cNvSpPr>
          <p:nvPr>
            <p:ph type="body" sz="quarter" idx="1"/>
          </p:nvPr>
        </p:nvSpPr>
        <p:spPr>
          <a:xfrm>
            <a:off x="304800" y="1488651"/>
            <a:ext cx="2438400" cy="4605871"/>
          </a:xfrm>
          <a:prstGeom prst="rect">
            <a:avLst/>
          </a:prstGeom>
        </p:spPr>
        <p:txBody>
          <a:bodyPr>
            <a:normAutofit/>
          </a:bodyPr>
          <a:lstStyle>
            <a:lvl2pPr marL="293615" indent="-293615"/>
            <a:lvl3pPr marL="592044" indent="-293615"/>
            <a:lvl4pPr marL="895090" indent="-285536"/>
            <a:lvl5pPr marL="1133870" indent="-293615"/>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63107395"/>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304800" y="169336"/>
            <a:ext cx="5486400" cy="1193365"/>
          </a:xfrm>
          <a:prstGeom prst="rect">
            <a:avLst/>
          </a:prstGeom>
        </p:spPr>
        <p:txBody>
          <a:bodyPr/>
          <a:lstStyle/>
          <a:p>
            <a:r>
              <a:t>Title Text</a:t>
            </a:r>
          </a:p>
        </p:txBody>
      </p:sp>
      <p:sp>
        <p:nvSpPr>
          <p:cNvPr id="215" name="Body Level One…"/>
          <p:cNvSpPr txBox="1">
            <a:spLocks noGrp="1"/>
          </p:cNvSpPr>
          <p:nvPr>
            <p:ph type="body" sz="quarter" idx="1"/>
          </p:nvPr>
        </p:nvSpPr>
        <p:spPr>
          <a:xfrm>
            <a:off x="304800" y="1488651"/>
            <a:ext cx="2438400" cy="4605871"/>
          </a:xfrm>
          <a:prstGeom prst="rect">
            <a:avLst/>
          </a:prstGeom>
        </p:spPr>
        <p:txBody>
          <a:bodyPr>
            <a:normAutofit/>
          </a:bodyPr>
          <a:lstStyle>
            <a:lvl2pPr marL="293615" indent="-293615"/>
            <a:lvl3pPr marL="592044" indent="-293615"/>
            <a:lvl4pPr marL="895090" indent="-285536"/>
            <a:lvl5pPr marL="1133870" indent="-293615"/>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43715913"/>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304800" y="169336"/>
            <a:ext cx="5486400" cy="1193365"/>
          </a:xfrm>
          <a:prstGeom prst="rect">
            <a:avLst/>
          </a:prstGeom>
        </p:spPr>
        <p:txBody>
          <a:bodyPr/>
          <a:lstStyle/>
          <a:p>
            <a:r>
              <a:t>Title Text</a:t>
            </a:r>
          </a:p>
        </p:txBody>
      </p:sp>
      <p:sp>
        <p:nvSpPr>
          <p:cNvPr id="224"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lvl1pPr>
            <a:lvl2pPr marL="335564" indent="-335564">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226"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75620940"/>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304800" y="169336"/>
            <a:ext cx="5486400" cy="1193365"/>
          </a:xfrm>
          <a:prstGeom prst="rect">
            <a:avLst/>
          </a:prstGeom>
        </p:spPr>
        <p:txBody>
          <a:bodyPr/>
          <a:lstStyle/>
          <a:p>
            <a:r>
              <a:t>Title Text</a:t>
            </a:r>
          </a:p>
        </p:txBody>
      </p:sp>
      <p:sp>
        <p:nvSpPr>
          <p:cNvPr id="235"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lvl1pPr>
            <a:lvl2pPr marL="335564" indent="-335564">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3352800" y="1488017"/>
            <a:ext cx="2438400" cy="4608579"/>
          </a:xfrm>
          <a:prstGeom prst="rect">
            <a:avLst/>
          </a:prstGeom>
        </p:spPr>
        <p:txBody>
          <a:bodyPr>
            <a:normAutofit/>
          </a:bodyPr>
          <a:lstStyle/>
          <a:p>
            <a:endParaRPr/>
          </a:p>
        </p:txBody>
      </p:sp>
      <p:sp>
        <p:nvSpPr>
          <p:cNvPr id="237" name="Text Placeholder 8"/>
          <p:cNvSpPr>
            <a:spLocks noGrp="1"/>
          </p:cNvSpPr>
          <p:nvPr>
            <p:ph type="body" sz="half" idx="14"/>
          </p:nvPr>
        </p:nvSpPr>
        <p:spPr>
          <a:xfrm>
            <a:off x="6267189" y="1402084"/>
            <a:ext cx="5620011" cy="4608577"/>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04913824"/>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304800" y="256034"/>
            <a:ext cx="2438400" cy="5878663"/>
          </a:xfrm>
          <a:prstGeom prst="rect">
            <a:avLst/>
          </a:prstGeom>
        </p:spPr>
        <p:txBody>
          <a:bodyPr>
            <a:normAutofit/>
          </a:bodyPr>
          <a:lstStyle>
            <a:lvl1pPr>
              <a:defRPr sz="2133"/>
            </a:lvl1pPr>
            <a:lvl2pPr marL="0" indent="0">
              <a:buSzTx/>
              <a:buNone/>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7480908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098138962"/>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304800" y="169333"/>
            <a:ext cx="5486400" cy="1140968"/>
          </a:xfrm>
          <a:prstGeom prst="rect">
            <a:avLst/>
          </a:prstGeom>
        </p:spPr>
        <p:txBody>
          <a:bodyPr/>
          <a:lstStyle/>
          <a:p>
            <a:r>
              <a:t>Title Text</a:t>
            </a:r>
          </a:p>
        </p:txBody>
      </p:sp>
      <p:sp>
        <p:nvSpPr>
          <p:cNvPr id="268"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533" algn="r"/>
              </a:tabLst>
              <a:defRPr sz="1467"/>
            </a:lvl1pPr>
            <a:lvl2pPr marL="181265" indent="-181265">
              <a:spcBef>
                <a:spcPts val="0"/>
              </a:spcBef>
              <a:tabLst>
                <a:tab pos="5350533" algn="r"/>
              </a:tabLst>
              <a:defRPr sz="1467"/>
            </a:lvl2pPr>
            <a:lvl3pPr marL="479689" indent="-181265">
              <a:spcBef>
                <a:spcPts val="0"/>
              </a:spcBef>
              <a:tabLst>
                <a:tab pos="5350533" algn="r"/>
              </a:tabLst>
              <a:defRPr sz="1467"/>
            </a:lvl3pPr>
            <a:lvl4pPr marL="785828" indent="-176276">
              <a:spcBef>
                <a:spcPts val="0"/>
              </a:spcBef>
              <a:tabLst>
                <a:tab pos="5350533" algn="r"/>
              </a:tabLst>
              <a:defRPr sz="1467"/>
            </a:lvl4pPr>
            <a:lvl5pPr marL="1021516" indent="-181262">
              <a:spcBef>
                <a:spcPts val="0"/>
              </a:spcBef>
              <a:tabLst>
                <a:tab pos="5350533" algn="r"/>
              </a:tabLst>
              <a:defRPr sz="1467"/>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47353625"/>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304800" y="169337"/>
            <a:ext cx="5486400" cy="5991671"/>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14368561"/>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304800" y="169333"/>
            <a:ext cx="5486400" cy="1140968"/>
          </a:xfrm>
          <a:prstGeom prst="rect">
            <a:avLst/>
          </a:prstGeom>
        </p:spPr>
        <p:txBody>
          <a:bodyPr/>
          <a:lstStyle/>
          <a:p>
            <a:r>
              <a:t>Title Text</a:t>
            </a:r>
          </a:p>
        </p:txBody>
      </p:sp>
      <p:sp>
        <p:nvSpPr>
          <p:cNvPr id="302"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533" algn="r"/>
              </a:tabLst>
            </a:lvl1pPr>
            <a:lvl2pPr>
              <a:spcBef>
                <a:spcPts val="0"/>
              </a:spcBef>
              <a:tabLst>
                <a:tab pos="5350533" algn="r"/>
              </a:tabLst>
            </a:lvl2pPr>
            <a:lvl3pPr>
              <a:spcBef>
                <a:spcPts val="0"/>
              </a:spcBef>
              <a:tabLst>
                <a:tab pos="5350533" algn="r"/>
              </a:tabLst>
            </a:lvl3pPr>
            <a:lvl4pPr>
              <a:spcBef>
                <a:spcPts val="0"/>
              </a:spcBef>
              <a:tabLst>
                <a:tab pos="5350533" algn="r"/>
              </a:tabLst>
            </a:lvl4pPr>
            <a:lvl5pPr>
              <a:spcBef>
                <a:spcPts val="0"/>
              </a:spcBef>
              <a:tabLst>
                <a:tab pos="5350533"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6400800" y="1498600"/>
            <a:ext cx="5486400" cy="4779264"/>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49698266"/>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304800" y="237067"/>
            <a:ext cx="5486400" cy="1338412"/>
          </a:xfrm>
          <a:prstGeom prst="rect">
            <a:avLst/>
          </a:prstGeom>
        </p:spPr>
        <p:txBody>
          <a:bodyPr/>
          <a:lstStyle>
            <a:lvl1pPr>
              <a:defRPr sz="2133"/>
            </a:lvl1pPr>
          </a:lstStyle>
          <a:p>
            <a:r>
              <a:t>Title Text</a:t>
            </a:r>
          </a:p>
        </p:txBody>
      </p:sp>
      <p:sp>
        <p:nvSpPr>
          <p:cNvPr id="312"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lvl1pPr>
            <a:lvl2pPr marL="1581940" indent="-1581940">
              <a:lnSpc>
                <a:spcPct val="90000"/>
              </a:lnSpc>
              <a:spcBef>
                <a:spcPts val="0"/>
              </a:spcBef>
              <a:defRPr sz="12800" b="1"/>
            </a:lvl2pPr>
            <a:lvl3pPr marL="1880370" indent="-1581940">
              <a:lnSpc>
                <a:spcPct val="90000"/>
              </a:lnSpc>
              <a:spcBef>
                <a:spcPts val="0"/>
              </a:spcBef>
              <a:defRPr sz="12800" b="1"/>
            </a:lvl3pPr>
            <a:lvl4pPr marL="2147952" indent="-1538398">
              <a:lnSpc>
                <a:spcPct val="90000"/>
              </a:lnSpc>
              <a:spcBef>
                <a:spcPts val="0"/>
              </a:spcBef>
              <a:defRPr sz="12800" b="1"/>
            </a:lvl4pPr>
            <a:lvl5pPr marL="2422194" indent="-1581940">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12307985"/>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304800" y="237067"/>
            <a:ext cx="5486400" cy="1338412"/>
          </a:xfrm>
          <a:prstGeom prst="rect">
            <a:avLst/>
          </a:prstGeom>
        </p:spPr>
        <p:txBody>
          <a:bodyPr/>
          <a:lstStyle>
            <a:lvl1pPr>
              <a:defRPr sz="2133"/>
            </a:lvl1pPr>
          </a:lstStyle>
          <a:p>
            <a:r>
              <a:t>Title Text</a:t>
            </a:r>
          </a:p>
        </p:txBody>
      </p:sp>
      <p:sp>
        <p:nvSpPr>
          <p:cNvPr id="321"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lvl1pPr>
            <a:lvl2pPr marL="1581940" indent="-1581940">
              <a:lnSpc>
                <a:spcPct val="90000"/>
              </a:lnSpc>
              <a:spcBef>
                <a:spcPts val="0"/>
              </a:spcBef>
              <a:defRPr sz="12800" b="1"/>
            </a:lvl2pPr>
            <a:lvl3pPr marL="1880370" indent="-1581940">
              <a:lnSpc>
                <a:spcPct val="90000"/>
              </a:lnSpc>
              <a:spcBef>
                <a:spcPts val="0"/>
              </a:spcBef>
              <a:defRPr sz="12800" b="1"/>
            </a:lvl3pPr>
            <a:lvl4pPr marL="2147952" indent="-1538398">
              <a:lnSpc>
                <a:spcPct val="90000"/>
              </a:lnSpc>
              <a:spcBef>
                <a:spcPts val="0"/>
              </a:spcBef>
              <a:defRPr sz="12800" b="1"/>
            </a:lvl4pPr>
            <a:lvl5pPr marL="2422194" indent="-1581940">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03510134"/>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304800" y="67737"/>
            <a:ext cx="11582400" cy="5964767"/>
          </a:xfrm>
          <a:prstGeom prst="rect">
            <a:avLst/>
          </a:prstGeom>
        </p:spPr>
        <p:txBody>
          <a:bodyPr/>
          <a:lstStyle>
            <a:lvl1pPr>
              <a:lnSpc>
                <a:spcPct val="80000"/>
              </a:lnSpc>
              <a:defRPr sz="128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71502882"/>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304804" y="169336"/>
            <a:ext cx="6916617" cy="6027741"/>
          </a:xfrm>
          <a:prstGeom prst="rect">
            <a:avLst/>
          </a:prstGeom>
        </p:spPr>
        <p:txBody>
          <a:bodyPr/>
          <a:lstStyle>
            <a:lvl1pPr marL="156621" indent="-156621"/>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31290590"/>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304800" y="457203"/>
            <a:ext cx="5486400" cy="5770735"/>
          </a:xfrm>
          <a:prstGeom prst="rect">
            <a:avLst/>
          </a:prstGeom>
        </p:spPr>
        <p:txBody>
          <a:bodyPr/>
          <a:lstStyle/>
          <a:p>
            <a:r>
              <a:t>Title Text</a:t>
            </a:r>
          </a:p>
        </p:txBody>
      </p:sp>
      <p:sp>
        <p:nvSpPr>
          <p:cNvPr id="347" name="Body Level One…"/>
          <p:cNvSpPr txBox="1">
            <a:spLocks noGrp="1"/>
          </p:cNvSpPr>
          <p:nvPr>
            <p:ph type="body" sz="half" idx="1"/>
          </p:nvPr>
        </p:nvSpPr>
        <p:spPr>
          <a:xfrm>
            <a:off x="6400800" y="658372"/>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304800" y="267416"/>
            <a:ext cx="5486400" cy="400053"/>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94386286"/>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304800" y="169337"/>
            <a:ext cx="5486400" cy="1279145"/>
          </a:xfrm>
          <a:prstGeom prst="rect">
            <a:avLst/>
          </a:prstGeom>
        </p:spPr>
        <p:txBody>
          <a:bodyPr/>
          <a:lstStyle/>
          <a:p>
            <a:r>
              <a:t>Title Text</a:t>
            </a:r>
          </a:p>
        </p:txBody>
      </p:sp>
      <p:sp>
        <p:nvSpPr>
          <p:cNvPr id="357" name="Body Level One…"/>
          <p:cNvSpPr txBox="1">
            <a:spLocks noGrp="1"/>
          </p:cNvSpPr>
          <p:nvPr>
            <p:ph type="body" sz="half" idx="1"/>
          </p:nvPr>
        </p:nvSpPr>
        <p:spPr>
          <a:xfrm>
            <a:off x="304800" y="1507067"/>
            <a:ext cx="5486400" cy="478112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6400800" y="1499617"/>
            <a:ext cx="5486400" cy="4781131"/>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05282429"/>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304800" y="457204"/>
            <a:ext cx="8534400" cy="853441"/>
          </a:xfrm>
          <a:prstGeom prst="rect">
            <a:avLst/>
          </a:prstGeom>
        </p:spPr>
        <p:txBody>
          <a:bodyPr/>
          <a:lstStyle/>
          <a:p>
            <a:r>
              <a:t>Title Text</a:t>
            </a:r>
          </a:p>
        </p:txBody>
      </p:sp>
      <p:sp>
        <p:nvSpPr>
          <p:cNvPr id="367" name="Body Level One…"/>
          <p:cNvSpPr txBox="1">
            <a:spLocks noGrp="1"/>
          </p:cNvSpPr>
          <p:nvPr>
            <p:ph type="body" sz="half" idx="1"/>
          </p:nvPr>
        </p:nvSpPr>
        <p:spPr>
          <a:xfrm>
            <a:off x="6400800" y="1457959"/>
            <a:ext cx="5486400" cy="4786212"/>
          </a:xfrm>
          <a:prstGeom prst="rect">
            <a:avLst/>
          </a:prstGeom>
        </p:spPr>
        <p:txBody>
          <a:bodyPr>
            <a:normAutofit/>
          </a:bodyPr>
          <a:lstStyle>
            <a:lvl1pPr>
              <a:defRPr sz="2133"/>
            </a:lvl1pPr>
            <a:lvl2pPr marL="263655" indent="-263655">
              <a:defRPr sz="2133"/>
            </a:lvl2pPr>
            <a:lvl3pPr marL="562083" indent="-263655">
              <a:defRPr sz="2133"/>
            </a:lvl3pPr>
            <a:lvl4pPr marL="865953" indent="-256398">
              <a:defRPr sz="2133"/>
            </a:lvl4pPr>
            <a:lvl5pPr marL="1103908" indent="-263656">
              <a:defRPr sz="2133"/>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369" name="Text Placeholder 6"/>
          <p:cNvSpPr>
            <a:spLocks noGrp="1"/>
          </p:cNvSpPr>
          <p:nvPr>
            <p:ph type="body" sz="half" idx="14"/>
          </p:nvPr>
        </p:nvSpPr>
        <p:spPr>
          <a:xfrm>
            <a:off x="304800" y="1457962"/>
            <a:ext cx="5486400" cy="4786209"/>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219851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3216976"/>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304800" y="169337"/>
            <a:ext cx="5486400" cy="669545"/>
          </a:xfrm>
          <a:prstGeom prst="rect">
            <a:avLst/>
          </a:prstGeom>
        </p:spPr>
        <p:txBody>
          <a:bodyPr/>
          <a:lstStyle/>
          <a:p>
            <a:r>
              <a:t>Title Text</a:t>
            </a:r>
          </a:p>
        </p:txBody>
      </p:sp>
      <p:sp>
        <p:nvSpPr>
          <p:cNvPr id="378" name="Body Level One…"/>
          <p:cNvSpPr txBox="1">
            <a:spLocks noGrp="1"/>
          </p:cNvSpPr>
          <p:nvPr>
            <p:ph type="body" sz="half" idx="1"/>
          </p:nvPr>
        </p:nvSpPr>
        <p:spPr>
          <a:xfrm>
            <a:off x="304800" y="1303869"/>
            <a:ext cx="5486400" cy="4916811"/>
          </a:xfrm>
          <a:prstGeom prst="rect">
            <a:avLst/>
          </a:prstGeom>
        </p:spPr>
        <p:txBody>
          <a:bodyPr>
            <a:normAutofit/>
          </a:bodyPr>
          <a:lstStyle>
            <a:lvl1pPr>
              <a:defRPr sz="3200"/>
            </a:lvl1pPr>
            <a:lvl2pPr marL="395485" indent="-395485">
              <a:defRPr sz="3200"/>
            </a:lvl2pPr>
            <a:lvl3pPr marL="693911" indent="-395485">
              <a:defRPr sz="3200"/>
            </a:lvl3pPr>
            <a:lvl4pPr marL="994154" indent="-384600">
              <a:defRPr sz="3200"/>
            </a:lvl4pPr>
            <a:lvl5pPr marL="1235737" indent="-395485">
              <a:defRPr sz="32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50640816"/>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304800" y="457204"/>
            <a:ext cx="8534400" cy="853441"/>
          </a:xfrm>
          <a:prstGeom prst="rect">
            <a:avLst/>
          </a:prstGeom>
        </p:spPr>
        <p:txBody>
          <a:bodyPr/>
          <a:lstStyle/>
          <a:p>
            <a:r>
              <a:t>Title Text</a:t>
            </a:r>
          </a:p>
        </p:txBody>
      </p:sp>
      <p:sp>
        <p:nvSpPr>
          <p:cNvPr id="387" name="Body Level One…"/>
          <p:cNvSpPr txBox="1">
            <a:spLocks noGrp="1"/>
          </p:cNvSpPr>
          <p:nvPr>
            <p:ph type="body" sz="quarter" idx="1"/>
          </p:nvPr>
        </p:nvSpPr>
        <p:spPr>
          <a:xfrm>
            <a:off x="6400800" y="1457962"/>
            <a:ext cx="2438400" cy="4786207"/>
          </a:xfrm>
          <a:prstGeom prst="rect">
            <a:avLst/>
          </a:prstGeom>
        </p:spPr>
        <p:txBody>
          <a:bodyPr>
            <a:normAutofit/>
          </a:bodyPr>
          <a:lstStyle>
            <a:lvl1pPr>
              <a:defRPr sz="2133"/>
            </a:lvl1pPr>
            <a:lvl2pPr marL="0" indent="0">
              <a:buSzTx/>
              <a:buNone/>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389" name="Text Placeholder 6"/>
          <p:cNvSpPr>
            <a:spLocks noGrp="1"/>
          </p:cNvSpPr>
          <p:nvPr>
            <p:ph type="body" sz="quarter" idx="14"/>
          </p:nvPr>
        </p:nvSpPr>
        <p:spPr>
          <a:xfrm>
            <a:off x="304800" y="1457962"/>
            <a:ext cx="2438400" cy="4786207"/>
          </a:xfrm>
          <a:prstGeom prst="rect">
            <a:avLst/>
          </a:prstGeom>
        </p:spPr>
        <p:txBody>
          <a:bodyPr>
            <a:normAutofit/>
          </a:bodyPr>
          <a:lstStyle/>
          <a:p>
            <a:endParaRPr/>
          </a:p>
        </p:txBody>
      </p:sp>
      <p:sp>
        <p:nvSpPr>
          <p:cNvPr id="390" name="Text Placeholder 7"/>
          <p:cNvSpPr>
            <a:spLocks noGrp="1"/>
          </p:cNvSpPr>
          <p:nvPr>
            <p:ph type="body" sz="quarter" idx="15"/>
          </p:nvPr>
        </p:nvSpPr>
        <p:spPr>
          <a:xfrm>
            <a:off x="3352800" y="1457962"/>
            <a:ext cx="2438400" cy="4786207"/>
          </a:xfrm>
          <a:prstGeom prst="rect">
            <a:avLst/>
          </a:prstGeom>
        </p:spPr>
        <p:txBody>
          <a:bodyPr>
            <a:normAutofit/>
          </a:bodyPr>
          <a:lstStyle/>
          <a:p>
            <a:endParaRPr/>
          </a:p>
        </p:txBody>
      </p:sp>
      <p:sp>
        <p:nvSpPr>
          <p:cNvPr id="391" name="Text Placeholder 9"/>
          <p:cNvSpPr>
            <a:spLocks noGrp="1"/>
          </p:cNvSpPr>
          <p:nvPr>
            <p:ph type="body" sz="quarter" idx="16"/>
          </p:nvPr>
        </p:nvSpPr>
        <p:spPr>
          <a:xfrm>
            <a:off x="9448800" y="1457962"/>
            <a:ext cx="2438400" cy="4786207"/>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5319236"/>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00" name="Title Text"/>
          <p:cNvSpPr txBox="1">
            <a:spLocks noGrp="1"/>
          </p:cNvSpPr>
          <p:nvPr>
            <p:ph type="title"/>
          </p:nvPr>
        </p:nvSpPr>
        <p:spPr>
          <a:xfrm>
            <a:off x="304800" y="457204"/>
            <a:ext cx="5486400" cy="853441"/>
          </a:xfrm>
          <a:prstGeom prst="rect">
            <a:avLst/>
          </a:prstGeom>
        </p:spPr>
        <p:txBody>
          <a:bodyPr/>
          <a:lstStyle/>
          <a:p>
            <a:r>
              <a:t>Title Text</a:t>
            </a:r>
          </a:p>
        </p:txBody>
      </p:sp>
      <p:sp>
        <p:nvSpPr>
          <p:cNvPr id="401" name="Body Level One…"/>
          <p:cNvSpPr txBox="1">
            <a:spLocks noGrp="1"/>
          </p:cNvSpPr>
          <p:nvPr>
            <p:ph type="body" sz="quarter" idx="1"/>
          </p:nvPr>
        </p:nvSpPr>
        <p:spPr>
          <a:xfrm>
            <a:off x="304800" y="268228"/>
            <a:ext cx="5486400" cy="400049"/>
          </a:xfrm>
          <a:prstGeom prst="rect">
            <a:avLst/>
          </a:prstGeom>
        </p:spPr>
        <p:txBody>
          <a:bodyPr>
            <a:normAutofit/>
          </a:bodyPr>
          <a:lstStyle>
            <a:lvl1pPr>
              <a:defRPr sz="1467"/>
            </a:lvl1pPr>
            <a:lvl2pPr marL="181265" indent="-181265">
              <a:defRPr sz="1467"/>
            </a:lvl2pPr>
            <a:lvl3pPr marL="479689" indent="-181265">
              <a:defRPr sz="1467"/>
            </a:lvl3pPr>
            <a:lvl4pPr marL="785828" indent="-176276">
              <a:defRPr sz="1467"/>
            </a:lvl4pPr>
            <a:lvl5pPr marL="1021516" indent="-181262">
              <a:defRPr sz="1467"/>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304800" y="1463040"/>
            <a:ext cx="5486400" cy="4781128"/>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8784565"/>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11" name="Title Text"/>
          <p:cNvSpPr txBox="1">
            <a:spLocks noGrp="1"/>
          </p:cNvSpPr>
          <p:nvPr>
            <p:ph type="title"/>
          </p:nvPr>
        </p:nvSpPr>
        <p:spPr>
          <a:xfrm>
            <a:off x="304800" y="169337"/>
            <a:ext cx="5486400" cy="853441"/>
          </a:xfrm>
          <a:prstGeom prst="rect">
            <a:avLst/>
          </a:prstGeom>
        </p:spPr>
        <p:txBody>
          <a:bodyPr/>
          <a:lstStyle/>
          <a:p>
            <a:r>
              <a:t>Title Text</a:t>
            </a:r>
          </a:p>
        </p:txBody>
      </p:sp>
      <p:sp>
        <p:nvSpPr>
          <p:cNvPr id="412" name="Body Level One…"/>
          <p:cNvSpPr txBox="1">
            <a:spLocks noGrp="1"/>
          </p:cNvSpPr>
          <p:nvPr>
            <p:ph type="body" sz="quarter" idx="1"/>
          </p:nvPr>
        </p:nvSpPr>
        <p:spPr>
          <a:xfrm>
            <a:off x="304800" y="1463037"/>
            <a:ext cx="2438400" cy="4781131"/>
          </a:xfrm>
          <a:prstGeom prst="rect">
            <a:avLst/>
          </a:prstGeom>
        </p:spPr>
        <p:txBody>
          <a:bodyPr>
            <a:normAutofit/>
          </a:bodyPr>
          <a:lstStyle>
            <a:lvl1pPr>
              <a:defRPr sz="2133"/>
            </a:lvl1pPr>
            <a:lvl2pPr marL="0" indent="0">
              <a:buSzTx/>
              <a:buNone/>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3352800" y="1463037"/>
            <a:ext cx="2438400" cy="4781131"/>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02901799"/>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304800" y="1303867"/>
            <a:ext cx="5486400" cy="4754880"/>
          </a:xfrm>
          <a:prstGeom prst="rect">
            <a:avLst/>
          </a:prstGeom>
        </p:spPr>
        <p:txBody>
          <a:bodyPr/>
          <a:lstStyle/>
          <a:p>
            <a:r>
              <a:t>Title Text</a:t>
            </a:r>
          </a:p>
        </p:txBody>
      </p:sp>
      <p:sp>
        <p:nvSpPr>
          <p:cNvPr id="422" name="Body Level One…"/>
          <p:cNvSpPr txBox="1">
            <a:spLocks noGrp="1"/>
          </p:cNvSpPr>
          <p:nvPr>
            <p:ph type="body" sz="quarter" idx="1"/>
          </p:nvPr>
        </p:nvSpPr>
        <p:spPr>
          <a:xfrm>
            <a:off x="6400800" y="1463041"/>
            <a:ext cx="2438400" cy="4668595"/>
          </a:xfrm>
          <a:prstGeom prst="rect">
            <a:avLst/>
          </a:prstGeom>
        </p:spPr>
        <p:txBody>
          <a:bodyPr>
            <a:normAutofit/>
          </a:bodyPr>
          <a:lstStyle>
            <a:lvl1pPr>
              <a:defRPr sz="2133"/>
            </a:lvl1pPr>
            <a:lvl2pPr marL="0" indent="0">
              <a:buSzTx/>
              <a:buNone/>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424" name="Text Placeholder 9"/>
          <p:cNvSpPr>
            <a:spLocks noGrp="1"/>
          </p:cNvSpPr>
          <p:nvPr>
            <p:ph type="body" sz="quarter" idx="14"/>
          </p:nvPr>
        </p:nvSpPr>
        <p:spPr>
          <a:xfrm>
            <a:off x="9448800" y="1463039"/>
            <a:ext cx="2438400" cy="4668596"/>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35778689"/>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44" name="Title Text"/>
          <p:cNvSpPr txBox="1">
            <a:spLocks noGrp="1"/>
          </p:cNvSpPr>
          <p:nvPr>
            <p:ph type="title"/>
          </p:nvPr>
        </p:nvSpPr>
        <p:spPr>
          <a:xfrm>
            <a:off x="304800" y="169336"/>
            <a:ext cx="5486400" cy="5870533"/>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66599423"/>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304800" y="169336"/>
            <a:ext cx="5486400" cy="5870533"/>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66035520"/>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304800" y="186267"/>
            <a:ext cx="5486400" cy="508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88477955"/>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304800" y="256032"/>
            <a:ext cx="5486400" cy="40005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304800" y="1463044"/>
            <a:ext cx="5486400" cy="465164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20857271"/>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304800" y="169336"/>
            <a:ext cx="5486400" cy="1193365"/>
          </a:xfrm>
          <a:prstGeom prst="rect">
            <a:avLst/>
          </a:prstGeom>
        </p:spPr>
        <p:txBody>
          <a:bodyPr/>
          <a:lstStyle/>
          <a:p>
            <a:r>
              <a:t>Title Text</a:t>
            </a:r>
          </a:p>
        </p:txBody>
      </p:sp>
      <p:sp>
        <p:nvSpPr>
          <p:cNvPr id="478" name="Body Level One…"/>
          <p:cNvSpPr txBox="1">
            <a:spLocks noGrp="1"/>
          </p:cNvSpPr>
          <p:nvPr>
            <p:ph type="body" sz="quarter" idx="1"/>
          </p:nvPr>
        </p:nvSpPr>
        <p:spPr>
          <a:xfrm>
            <a:off x="304800" y="1463041"/>
            <a:ext cx="2438400" cy="4668595"/>
          </a:xfrm>
          <a:prstGeom prst="rect">
            <a:avLst/>
          </a:prstGeom>
        </p:spPr>
        <p:txBody>
          <a:bodyPr>
            <a:normAutofit/>
          </a:bodyPr>
          <a:lstStyle>
            <a:lvl1pPr>
              <a:defRPr sz="2133"/>
            </a:lvl1pPr>
            <a:lvl2pPr marL="0" indent="0">
              <a:buSzTx/>
              <a:buNone/>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6370507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098098805"/>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304800" y="169336"/>
            <a:ext cx="5486400" cy="1193365"/>
          </a:xfrm>
          <a:prstGeom prst="rect">
            <a:avLst/>
          </a:prstGeom>
        </p:spPr>
        <p:txBody>
          <a:bodyPr/>
          <a:lstStyle/>
          <a:p>
            <a:r>
              <a:t>Title Text</a:t>
            </a:r>
          </a:p>
        </p:txBody>
      </p:sp>
      <p:sp>
        <p:nvSpPr>
          <p:cNvPr id="487" name="Body Level One…"/>
          <p:cNvSpPr txBox="1">
            <a:spLocks noGrp="1"/>
          </p:cNvSpPr>
          <p:nvPr>
            <p:ph type="body" sz="quarter" idx="1"/>
          </p:nvPr>
        </p:nvSpPr>
        <p:spPr>
          <a:xfrm>
            <a:off x="304800" y="1488651"/>
            <a:ext cx="2438400" cy="4605871"/>
          </a:xfrm>
          <a:prstGeom prst="rect">
            <a:avLst/>
          </a:prstGeom>
        </p:spPr>
        <p:txBody>
          <a:bodyPr>
            <a:normAutofit/>
          </a:bodyPr>
          <a:lstStyle>
            <a:lvl2pPr marL="293615" indent="-293615"/>
            <a:lvl3pPr marL="592044" indent="-293615"/>
            <a:lvl4pPr marL="895090" indent="-285536"/>
            <a:lvl5pPr marL="1133870" indent="-293615"/>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20081339"/>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304800" y="169336"/>
            <a:ext cx="5486400" cy="1193365"/>
          </a:xfrm>
          <a:prstGeom prst="rect">
            <a:avLst/>
          </a:prstGeom>
        </p:spPr>
        <p:txBody>
          <a:bodyPr/>
          <a:lstStyle/>
          <a:p>
            <a:r>
              <a:t>Title Text</a:t>
            </a:r>
          </a:p>
        </p:txBody>
      </p:sp>
      <p:sp>
        <p:nvSpPr>
          <p:cNvPr id="496" name="Body Level One…"/>
          <p:cNvSpPr txBox="1">
            <a:spLocks noGrp="1"/>
          </p:cNvSpPr>
          <p:nvPr>
            <p:ph type="body" sz="quarter" idx="1"/>
          </p:nvPr>
        </p:nvSpPr>
        <p:spPr>
          <a:xfrm>
            <a:off x="304800" y="1488651"/>
            <a:ext cx="2438400" cy="4605871"/>
          </a:xfrm>
          <a:prstGeom prst="rect">
            <a:avLst/>
          </a:prstGeom>
        </p:spPr>
        <p:txBody>
          <a:bodyPr>
            <a:normAutofit/>
          </a:bodyPr>
          <a:lstStyle>
            <a:lvl2pPr marL="293615" indent="-293615"/>
            <a:lvl3pPr marL="592044" indent="-293615"/>
            <a:lvl4pPr marL="895090" indent="-285536"/>
            <a:lvl5pPr marL="1133870" indent="-293615"/>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90630880"/>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304800" y="169336"/>
            <a:ext cx="5486400" cy="1193365"/>
          </a:xfrm>
          <a:prstGeom prst="rect">
            <a:avLst/>
          </a:prstGeom>
        </p:spPr>
        <p:txBody>
          <a:bodyPr/>
          <a:lstStyle/>
          <a:p>
            <a:r>
              <a:t>Title Text</a:t>
            </a:r>
          </a:p>
        </p:txBody>
      </p:sp>
      <p:sp>
        <p:nvSpPr>
          <p:cNvPr id="505"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lvl1pPr>
            <a:lvl2pPr marL="335564" indent="-335564">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507"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5895579"/>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304800" y="169336"/>
            <a:ext cx="5486400" cy="1193365"/>
          </a:xfrm>
          <a:prstGeom prst="rect">
            <a:avLst/>
          </a:prstGeom>
        </p:spPr>
        <p:txBody>
          <a:bodyPr/>
          <a:lstStyle/>
          <a:p>
            <a:r>
              <a:t>Title Text</a:t>
            </a:r>
          </a:p>
        </p:txBody>
      </p:sp>
      <p:sp>
        <p:nvSpPr>
          <p:cNvPr id="516"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lvl1pPr>
            <a:lvl2pPr marL="335564" indent="-335564">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518" name="Text Placeholder 8"/>
          <p:cNvSpPr>
            <a:spLocks noGrp="1"/>
          </p:cNvSpPr>
          <p:nvPr>
            <p:ph type="body" sz="half" idx="14"/>
          </p:nvPr>
        </p:nvSpPr>
        <p:spPr>
          <a:xfrm>
            <a:off x="6267189" y="1454618"/>
            <a:ext cx="5620011" cy="4608577"/>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80439782"/>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304800" y="256034"/>
            <a:ext cx="2438400" cy="5878663"/>
          </a:xfrm>
          <a:prstGeom prst="rect">
            <a:avLst/>
          </a:prstGeom>
        </p:spPr>
        <p:txBody>
          <a:bodyPr>
            <a:normAutofit/>
          </a:bodyPr>
          <a:lstStyle>
            <a:lvl1pPr>
              <a:defRPr sz="2133"/>
            </a:lvl1pPr>
            <a:lvl2pPr marL="0" indent="0">
              <a:buSzTx/>
              <a:buNone/>
              <a:defRPr sz="2133"/>
            </a:lvl2pPr>
            <a:lvl3pPr marL="633988" indent="-335564">
              <a:defRPr sz="2133"/>
            </a:lvl3pPr>
            <a:lvl4pPr marL="935879" indent="-326327">
              <a:defRPr sz="2133"/>
            </a:lvl4pPr>
            <a:lvl5pPr marL="1175816" indent="-335564">
              <a:defRPr sz="2133"/>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64417643"/>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18417558"/>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55692227"/>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304800" y="169333"/>
            <a:ext cx="5486400" cy="1140968"/>
          </a:xfrm>
          <a:prstGeom prst="rect">
            <a:avLst/>
          </a:prstGeom>
        </p:spPr>
        <p:txBody>
          <a:bodyPr/>
          <a:lstStyle/>
          <a:p>
            <a:r>
              <a:t>Title Text</a:t>
            </a:r>
          </a:p>
        </p:txBody>
      </p:sp>
      <p:sp>
        <p:nvSpPr>
          <p:cNvPr id="549"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533" algn="r"/>
              </a:tabLst>
              <a:defRPr sz="1467"/>
            </a:lvl1pPr>
            <a:lvl2pPr marL="181265" indent="-181265">
              <a:spcBef>
                <a:spcPts val="0"/>
              </a:spcBef>
              <a:tabLst>
                <a:tab pos="5350533" algn="r"/>
              </a:tabLst>
              <a:defRPr sz="1467"/>
            </a:lvl2pPr>
            <a:lvl3pPr marL="479689" indent="-181265">
              <a:spcBef>
                <a:spcPts val="0"/>
              </a:spcBef>
              <a:tabLst>
                <a:tab pos="5350533" algn="r"/>
              </a:tabLst>
              <a:defRPr sz="1467"/>
            </a:lvl3pPr>
            <a:lvl4pPr marL="785828" indent="-176276">
              <a:spcBef>
                <a:spcPts val="0"/>
              </a:spcBef>
              <a:tabLst>
                <a:tab pos="5350533" algn="r"/>
              </a:tabLst>
              <a:defRPr sz="1467"/>
            </a:lvl4pPr>
            <a:lvl5pPr marL="1021516" indent="-181262">
              <a:spcBef>
                <a:spcPts val="0"/>
              </a:spcBef>
              <a:tabLst>
                <a:tab pos="5350533" algn="r"/>
              </a:tabLst>
              <a:defRPr sz="1467"/>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05620101"/>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3" y="2914870"/>
            <a:ext cx="1722796" cy="701465"/>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46723687"/>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304801" y="169336"/>
            <a:ext cx="5486403" cy="5972461"/>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0" y="6273779"/>
            <a:ext cx="695455" cy="281964"/>
          </a:xfrm>
          <a:prstGeom prst="rect">
            <a:avLst/>
          </a:prstGeom>
          <a:ln w="12700">
            <a:miter lim="400000"/>
          </a:ln>
        </p:spPr>
      </p:pic>
      <p:sp>
        <p:nvSpPr>
          <p:cNvPr id="567"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6509815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861072113"/>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304800" y="169337"/>
            <a:ext cx="5486400" cy="5991671"/>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06927517"/>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304800" y="169333"/>
            <a:ext cx="5486400" cy="1140968"/>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533" algn="r"/>
              </a:tabLst>
              <a:defRPr>
                <a:solidFill>
                  <a:srgbClr val="000000"/>
                </a:solidFill>
              </a:defRPr>
            </a:lvl1pPr>
            <a:lvl2pPr>
              <a:spcBef>
                <a:spcPts val="0"/>
              </a:spcBef>
              <a:tabLst>
                <a:tab pos="5350533" algn="r"/>
              </a:tabLst>
              <a:defRPr>
                <a:solidFill>
                  <a:srgbClr val="000000"/>
                </a:solidFill>
              </a:defRPr>
            </a:lvl2pPr>
            <a:lvl3pPr>
              <a:spcBef>
                <a:spcPts val="0"/>
              </a:spcBef>
              <a:tabLst>
                <a:tab pos="5350533" algn="r"/>
              </a:tabLst>
              <a:defRPr>
                <a:solidFill>
                  <a:srgbClr val="000000"/>
                </a:solidFill>
              </a:defRPr>
            </a:lvl3pPr>
            <a:lvl4pPr>
              <a:spcBef>
                <a:spcPts val="0"/>
              </a:spcBef>
              <a:tabLst>
                <a:tab pos="5350533" algn="r"/>
              </a:tabLst>
              <a:defRPr>
                <a:solidFill>
                  <a:srgbClr val="000000"/>
                </a:solidFill>
              </a:defRPr>
            </a:lvl4pPr>
            <a:lvl5pPr>
              <a:spcBef>
                <a:spcPts val="0"/>
              </a:spcBef>
              <a:tabLst>
                <a:tab pos="5350533"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6400800" y="1498600"/>
            <a:ext cx="5486400" cy="4779264"/>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61133100"/>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304800" y="237067"/>
            <a:ext cx="5486400" cy="1338412"/>
          </a:xfrm>
          <a:prstGeom prst="rect">
            <a:avLst/>
          </a:prstGeom>
        </p:spPr>
        <p:txBody>
          <a:bodyPr/>
          <a:lstStyle>
            <a:lvl1pPr>
              <a:defRPr sz="2133">
                <a:solidFill>
                  <a:srgbClr val="000000"/>
                </a:solidFill>
              </a:defRPr>
            </a:lvl1pPr>
          </a:lstStyle>
          <a:p>
            <a:r>
              <a:t>Title Text</a:t>
            </a:r>
          </a:p>
        </p:txBody>
      </p:sp>
      <p:sp>
        <p:nvSpPr>
          <p:cNvPr id="593"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solidFill>
                  <a:srgbClr val="000000"/>
                </a:solidFill>
              </a:defRPr>
            </a:lvl1pPr>
            <a:lvl2pPr marL="1581940" indent="-1581940">
              <a:lnSpc>
                <a:spcPct val="90000"/>
              </a:lnSpc>
              <a:spcBef>
                <a:spcPts val="0"/>
              </a:spcBef>
              <a:defRPr sz="12800" b="1">
                <a:solidFill>
                  <a:srgbClr val="000000"/>
                </a:solidFill>
              </a:defRPr>
            </a:lvl2pPr>
            <a:lvl3pPr marL="1880370" indent="-1581940">
              <a:lnSpc>
                <a:spcPct val="90000"/>
              </a:lnSpc>
              <a:spcBef>
                <a:spcPts val="0"/>
              </a:spcBef>
              <a:defRPr sz="12800" b="1">
                <a:solidFill>
                  <a:srgbClr val="000000"/>
                </a:solidFill>
              </a:defRPr>
            </a:lvl3pPr>
            <a:lvl4pPr marL="2147952" indent="-1538398">
              <a:lnSpc>
                <a:spcPct val="90000"/>
              </a:lnSpc>
              <a:spcBef>
                <a:spcPts val="0"/>
              </a:spcBef>
              <a:defRPr sz="12800" b="1">
                <a:solidFill>
                  <a:srgbClr val="000000"/>
                </a:solidFill>
              </a:defRPr>
            </a:lvl4pPr>
            <a:lvl5pPr marL="2422194" indent="-1581940">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63038202"/>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304800" y="237067"/>
            <a:ext cx="5486400" cy="1338412"/>
          </a:xfrm>
          <a:prstGeom prst="rect">
            <a:avLst/>
          </a:prstGeom>
        </p:spPr>
        <p:txBody>
          <a:bodyPr/>
          <a:lstStyle>
            <a:lvl1pPr>
              <a:defRPr sz="2133">
                <a:solidFill>
                  <a:srgbClr val="000000"/>
                </a:solidFill>
              </a:defRPr>
            </a:lvl1pPr>
          </a:lstStyle>
          <a:p>
            <a:r>
              <a:t>Title Text</a:t>
            </a:r>
          </a:p>
        </p:txBody>
      </p:sp>
      <p:sp>
        <p:nvSpPr>
          <p:cNvPr id="602"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solidFill>
                  <a:srgbClr val="000000"/>
                </a:solidFill>
              </a:defRPr>
            </a:lvl1pPr>
            <a:lvl2pPr marL="1581940" indent="-1581940">
              <a:lnSpc>
                <a:spcPct val="90000"/>
              </a:lnSpc>
              <a:spcBef>
                <a:spcPts val="0"/>
              </a:spcBef>
              <a:defRPr sz="12800" b="1">
                <a:solidFill>
                  <a:srgbClr val="000000"/>
                </a:solidFill>
              </a:defRPr>
            </a:lvl2pPr>
            <a:lvl3pPr marL="1880370" indent="-1581940">
              <a:lnSpc>
                <a:spcPct val="90000"/>
              </a:lnSpc>
              <a:spcBef>
                <a:spcPts val="0"/>
              </a:spcBef>
              <a:defRPr sz="12800" b="1">
                <a:solidFill>
                  <a:srgbClr val="000000"/>
                </a:solidFill>
              </a:defRPr>
            </a:lvl3pPr>
            <a:lvl4pPr marL="2147952" indent="-1538398">
              <a:lnSpc>
                <a:spcPct val="90000"/>
              </a:lnSpc>
              <a:spcBef>
                <a:spcPts val="0"/>
              </a:spcBef>
              <a:defRPr sz="12800" b="1">
                <a:solidFill>
                  <a:srgbClr val="000000"/>
                </a:solidFill>
              </a:defRPr>
            </a:lvl4pPr>
            <a:lvl5pPr marL="2422194" indent="-1581940">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47892058"/>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304800" y="67737"/>
            <a:ext cx="11582400" cy="5964767"/>
          </a:xfrm>
          <a:prstGeom prst="rect">
            <a:avLst/>
          </a:prstGeom>
        </p:spPr>
        <p:txBody>
          <a:bodyPr/>
          <a:lstStyle>
            <a:lvl1pPr>
              <a:lnSpc>
                <a:spcPct val="80000"/>
              </a:lnSpc>
              <a:defRPr sz="128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55592238"/>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304804" y="169336"/>
            <a:ext cx="6916617" cy="6027741"/>
          </a:xfrm>
          <a:prstGeom prst="rect">
            <a:avLst/>
          </a:prstGeom>
        </p:spPr>
        <p:txBody>
          <a:bodyPr/>
          <a:lstStyle>
            <a:lvl1pPr marL="156621" indent="-156621">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22342479"/>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304800" y="463972"/>
            <a:ext cx="5486400" cy="5770736"/>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6400800" y="658372"/>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304800" y="267416"/>
            <a:ext cx="5486400" cy="400053"/>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32162526"/>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304800" y="169337"/>
            <a:ext cx="5486400" cy="1279145"/>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304800" y="1499617"/>
            <a:ext cx="5486400" cy="4781131"/>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6400800" y="1499617"/>
            <a:ext cx="5486400" cy="4781131"/>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00453688"/>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304800" y="457204"/>
            <a:ext cx="8534400" cy="85344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6400800" y="1457959"/>
            <a:ext cx="5486400" cy="4786212"/>
          </a:xfrm>
          <a:prstGeom prst="rect">
            <a:avLst/>
          </a:prstGeom>
        </p:spPr>
        <p:txBody>
          <a:bodyPr>
            <a:normAutofit/>
          </a:bodyPr>
          <a:lstStyle>
            <a:lvl1pPr>
              <a:defRPr sz="2133">
                <a:solidFill>
                  <a:srgbClr val="000000"/>
                </a:solidFill>
              </a:defRPr>
            </a:lvl1pPr>
            <a:lvl2pPr marL="263655" indent="-263655">
              <a:defRPr sz="2133">
                <a:solidFill>
                  <a:srgbClr val="000000"/>
                </a:solidFill>
              </a:defRPr>
            </a:lvl2pPr>
            <a:lvl3pPr marL="562083" indent="-263655">
              <a:defRPr sz="2133">
                <a:solidFill>
                  <a:srgbClr val="000000"/>
                </a:solidFill>
              </a:defRPr>
            </a:lvl3pPr>
            <a:lvl4pPr marL="865953" indent="-256398">
              <a:defRPr sz="2133">
                <a:solidFill>
                  <a:srgbClr val="000000"/>
                </a:solidFill>
              </a:defRPr>
            </a:lvl4pPr>
            <a:lvl5pPr marL="1103908" indent="-263656">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650" name="Text Placeholder 6"/>
          <p:cNvSpPr>
            <a:spLocks noGrp="1"/>
          </p:cNvSpPr>
          <p:nvPr>
            <p:ph type="body" sz="half" idx="14"/>
          </p:nvPr>
        </p:nvSpPr>
        <p:spPr>
          <a:xfrm>
            <a:off x="304800" y="1457962"/>
            <a:ext cx="5486400" cy="4786209"/>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92280659"/>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304800" y="169337"/>
            <a:ext cx="5486400" cy="669545"/>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485" indent="-395485">
              <a:defRPr sz="3200">
                <a:solidFill>
                  <a:srgbClr val="000000"/>
                </a:solidFill>
              </a:defRPr>
            </a:lvl2pPr>
            <a:lvl3pPr marL="693911" indent="-395485">
              <a:defRPr sz="3200">
                <a:solidFill>
                  <a:srgbClr val="000000"/>
                </a:solidFill>
              </a:defRPr>
            </a:lvl3pPr>
            <a:lvl4pPr marL="994154" indent="-384600">
              <a:defRPr sz="3200">
                <a:solidFill>
                  <a:srgbClr val="000000"/>
                </a:solidFill>
              </a:defRPr>
            </a:lvl4pPr>
            <a:lvl5pPr marL="1235737" indent="-39548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4755160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095314491"/>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304800" y="457204"/>
            <a:ext cx="8534400" cy="85344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6400800" y="1457962"/>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670" name="Text Placeholder 6"/>
          <p:cNvSpPr>
            <a:spLocks noGrp="1"/>
          </p:cNvSpPr>
          <p:nvPr>
            <p:ph type="body" sz="quarter" idx="14"/>
          </p:nvPr>
        </p:nvSpPr>
        <p:spPr>
          <a:xfrm>
            <a:off x="304800" y="1457962"/>
            <a:ext cx="2438400" cy="4786207"/>
          </a:xfrm>
          <a:prstGeom prst="rect">
            <a:avLst/>
          </a:prstGeom>
        </p:spPr>
        <p:txBody>
          <a:bodyPr>
            <a:normAutofit/>
          </a:bodyPr>
          <a:lstStyle/>
          <a:p>
            <a:endParaRPr/>
          </a:p>
        </p:txBody>
      </p:sp>
      <p:sp>
        <p:nvSpPr>
          <p:cNvPr id="671" name="Text Placeholder 7"/>
          <p:cNvSpPr>
            <a:spLocks noGrp="1"/>
          </p:cNvSpPr>
          <p:nvPr>
            <p:ph type="body" sz="quarter" idx="15"/>
          </p:nvPr>
        </p:nvSpPr>
        <p:spPr>
          <a:xfrm>
            <a:off x="3352800" y="1457962"/>
            <a:ext cx="2438400" cy="4786207"/>
          </a:xfrm>
          <a:prstGeom prst="rect">
            <a:avLst/>
          </a:prstGeom>
        </p:spPr>
        <p:txBody>
          <a:bodyPr>
            <a:normAutofit/>
          </a:bodyPr>
          <a:lstStyle/>
          <a:p>
            <a:endParaRPr/>
          </a:p>
        </p:txBody>
      </p:sp>
      <p:sp>
        <p:nvSpPr>
          <p:cNvPr id="672" name="Text Placeholder 9"/>
          <p:cNvSpPr>
            <a:spLocks noGrp="1"/>
          </p:cNvSpPr>
          <p:nvPr>
            <p:ph type="body" sz="quarter" idx="16"/>
          </p:nvPr>
        </p:nvSpPr>
        <p:spPr>
          <a:xfrm>
            <a:off x="9448800" y="1457962"/>
            <a:ext cx="2438400" cy="4786207"/>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72720526"/>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681" name="Title Text"/>
          <p:cNvSpPr txBox="1">
            <a:spLocks noGrp="1"/>
          </p:cNvSpPr>
          <p:nvPr>
            <p:ph type="title"/>
          </p:nvPr>
        </p:nvSpPr>
        <p:spPr>
          <a:xfrm>
            <a:off x="304800" y="457204"/>
            <a:ext cx="5486400" cy="85344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304800" y="268228"/>
            <a:ext cx="5486400" cy="400049"/>
          </a:xfrm>
          <a:prstGeom prst="rect">
            <a:avLst/>
          </a:prstGeom>
        </p:spPr>
        <p:txBody>
          <a:bodyPr>
            <a:normAutofit/>
          </a:bodyPr>
          <a:lstStyle>
            <a:lvl1pPr>
              <a:defRPr sz="1467">
                <a:solidFill>
                  <a:srgbClr val="000000"/>
                </a:solidFill>
              </a:defRPr>
            </a:lvl1pPr>
            <a:lvl2pPr marL="181265" indent="-181265">
              <a:defRPr sz="1467">
                <a:solidFill>
                  <a:srgbClr val="000000"/>
                </a:solidFill>
              </a:defRPr>
            </a:lvl2pPr>
            <a:lvl3pPr marL="479689" indent="-181265">
              <a:defRPr sz="1467">
                <a:solidFill>
                  <a:srgbClr val="000000"/>
                </a:solidFill>
              </a:defRPr>
            </a:lvl3pPr>
            <a:lvl4pPr marL="785828" indent="-176276">
              <a:defRPr sz="1467">
                <a:solidFill>
                  <a:srgbClr val="000000"/>
                </a:solidFill>
              </a:defRPr>
            </a:lvl4pPr>
            <a:lvl5pPr marL="1021516" indent="-181262">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304800" y="1463040"/>
            <a:ext cx="5486400" cy="4781128"/>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19253949"/>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692" name="Title Text"/>
          <p:cNvSpPr txBox="1">
            <a:spLocks noGrp="1"/>
          </p:cNvSpPr>
          <p:nvPr>
            <p:ph type="title"/>
          </p:nvPr>
        </p:nvSpPr>
        <p:spPr>
          <a:xfrm>
            <a:off x="304800" y="169337"/>
            <a:ext cx="5486400" cy="85344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304800" y="1463037"/>
            <a:ext cx="2438400" cy="478113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3352800" y="1463037"/>
            <a:ext cx="2438400" cy="4781131"/>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81966623"/>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304800" y="1303867"/>
            <a:ext cx="5486400" cy="475488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6400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705" name="Text Placeholder 9"/>
          <p:cNvSpPr>
            <a:spLocks noGrp="1"/>
          </p:cNvSpPr>
          <p:nvPr>
            <p:ph type="body" sz="quarter" idx="14"/>
          </p:nvPr>
        </p:nvSpPr>
        <p:spPr>
          <a:xfrm>
            <a:off x="9448800" y="1463039"/>
            <a:ext cx="2438400" cy="4668596"/>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732657450"/>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32"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714" name="Title Text"/>
          <p:cNvSpPr txBox="1">
            <a:spLocks noGrp="1"/>
          </p:cNvSpPr>
          <p:nvPr>
            <p:ph type="title"/>
          </p:nvPr>
        </p:nvSpPr>
        <p:spPr>
          <a:xfrm>
            <a:off x="304800" y="1303867"/>
            <a:ext cx="5486400" cy="475488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6400800" y="1481715"/>
            <a:ext cx="5486400" cy="4668596"/>
          </a:xfrm>
          <a:prstGeom prst="rect">
            <a:avLst/>
          </a:prstGeom>
        </p:spPr>
        <p:txBody>
          <a:bodyPr>
            <a:normAutofit/>
          </a:bodyPr>
          <a:lstStyle>
            <a:lvl2pPr marL="0" indent="0">
              <a:buSzTx/>
              <a:buNone/>
            </a:lvl2pPr>
            <a:lvl3pPr marL="592044" indent="-293615"/>
            <a:lvl4pPr marL="895090" indent="-285536"/>
            <a:lvl5pPr marL="1133870" indent="-293615"/>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06041263"/>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25" name="Title Text"/>
          <p:cNvSpPr txBox="1">
            <a:spLocks noGrp="1"/>
          </p:cNvSpPr>
          <p:nvPr>
            <p:ph type="title"/>
          </p:nvPr>
        </p:nvSpPr>
        <p:spPr>
          <a:xfrm>
            <a:off x="304800" y="169336"/>
            <a:ext cx="5486400" cy="5870533"/>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67543187"/>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304800" y="169336"/>
            <a:ext cx="5486400" cy="5870533"/>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8608926"/>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304800" y="243839"/>
            <a:ext cx="5486400" cy="40005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304800" y="1463044"/>
            <a:ext cx="5486400" cy="4651641"/>
          </a:xfrm>
          <a:prstGeom prst="rect">
            <a:avLst/>
          </a:prstGeom>
        </p:spPr>
        <p:txBody>
          <a:bodyPr>
            <a:normAutofit/>
          </a:bodyPr>
          <a:lstStyle/>
          <a:p>
            <a:endParaRPr/>
          </a:p>
        </p:txBody>
      </p:sp>
      <p:sp>
        <p:nvSpPr>
          <p:cNvPr id="751" name="Slide Number"/>
          <p:cNvSpPr txBox="1">
            <a:spLocks noGrp="1"/>
          </p:cNvSpPr>
          <p:nvPr>
            <p:ph type="sldNum" sz="quarter" idx="2"/>
          </p:nvPr>
        </p:nvSpPr>
        <p:spPr>
          <a:xfrm>
            <a:off x="11750413" y="6473111"/>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47944718"/>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304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27437282"/>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304800" y="1488651"/>
            <a:ext cx="2438400" cy="4605871"/>
          </a:xfrm>
          <a:prstGeom prst="rect">
            <a:avLst/>
          </a:prstGeom>
        </p:spPr>
        <p:txBody>
          <a:bodyPr>
            <a:normAutofit/>
          </a:bodyPr>
          <a:lstStyle>
            <a:lvl1pPr>
              <a:defRPr>
                <a:solidFill>
                  <a:srgbClr val="000000"/>
                </a:solidFill>
              </a:defRPr>
            </a:lvl1pPr>
            <a:lvl2pPr marL="293615" indent="-293615">
              <a:defRPr>
                <a:solidFill>
                  <a:srgbClr val="000000"/>
                </a:solidFill>
              </a:defRPr>
            </a:lvl2pPr>
            <a:lvl3pPr marL="592044" indent="-293615">
              <a:defRPr>
                <a:solidFill>
                  <a:srgbClr val="000000"/>
                </a:solidFill>
              </a:defRPr>
            </a:lvl3pPr>
            <a:lvl4pPr marL="895090" indent="-285536">
              <a:defRPr>
                <a:solidFill>
                  <a:srgbClr val="000000"/>
                </a:solidFill>
              </a:defRPr>
            </a:lvl4pPr>
            <a:lvl5pPr marL="1133870" indent="-29361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9243848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25675374"/>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304800" y="1488651"/>
            <a:ext cx="2438400" cy="4605871"/>
          </a:xfrm>
          <a:prstGeom prst="rect">
            <a:avLst/>
          </a:prstGeom>
        </p:spPr>
        <p:txBody>
          <a:bodyPr>
            <a:normAutofit/>
          </a:bodyPr>
          <a:lstStyle>
            <a:lvl1pPr>
              <a:defRPr>
                <a:solidFill>
                  <a:srgbClr val="000000"/>
                </a:solidFill>
              </a:defRPr>
            </a:lvl1pPr>
            <a:lvl2pPr marL="293615" indent="-293615">
              <a:defRPr>
                <a:solidFill>
                  <a:srgbClr val="000000"/>
                </a:solidFill>
              </a:defRPr>
            </a:lvl2pPr>
            <a:lvl3pPr marL="592044" indent="-293615">
              <a:defRPr>
                <a:solidFill>
                  <a:srgbClr val="000000"/>
                </a:solidFill>
              </a:defRPr>
            </a:lvl3pPr>
            <a:lvl4pPr marL="895090" indent="-285536">
              <a:defRPr>
                <a:solidFill>
                  <a:srgbClr val="000000"/>
                </a:solidFill>
              </a:defRPr>
            </a:lvl4pPr>
            <a:lvl5pPr marL="1133870" indent="-29361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92235461"/>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solidFill>
                  <a:srgbClr val="000000"/>
                </a:solidFill>
              </a:defRPr>
            </a:lvl1pPr>
            <a:lvl2pPr marL="335564" indent="-335564">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788"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57678492"/>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solidFill>
                  <a:srgbClr val="000000"/>
                </a:solidFill>
              </a:defRPr>
            </a:lvl1pPr>
            <a:lvl2pPr marL="335564" indent="-335564">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799" name="Text Placeholder 8"/>
          <p:cNvSpPr>
            <a:spLocks noGrp="1"/>
          </p:cNvSpPr>
          <p:nvPr>
            <p:ph type="body" sz="half" idx="14"/>
          </p:nvPr>
        </p:nvSpPr>
        <p:spPr>
          <a:xfrm>
            <a:off x="6267189" y="1454618"/>
            <a:ext cx="5620011" cy="4608577"/>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49362226"/>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304800" y="256034"/>
            <a:ext cx="2438400" cy="5878663"/>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53270736"/>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18256707"/>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27842324"/>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304800" y="169333"/>
            <a:ext cx="5486400" cy="1140968"/>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533" algn="r"/>
              </a:tabLst>
              <a:defRPr sz="1467">
                <a:solidFill>
                  <a:srgbClr val="000000"/>
                </a:solidFill>
              </a:defRPr>
            </a:lvl1pPr>
            <a:lvl2pPr marL="181265" indent="-181265">
              <a:spcBef>
                <a:spcPts val="0"/>
              </a:spcBef>
              <a:tabLst>
                <a:tab pos="5350533" algn="r"/>
              </a:tabLst>
              <a:defRPr sz="1467">
                <a:solidFill>
                  <a:srgbClr val="000000"/>
                </a:solidFill>
              </a:defRPr>
            </a:lvl2pPr>
            <a:lvl3pPr marL="479689" indent="-181265">
              <a:spcBef>
                <a:spcPts val="0"/>
              </a:spcBef>
              <a:tabLst>
                <a:tab pos="5350533" algn="r"/>
              </a:tabLst>
              <a:defRPr sz="1467">
                <a:solidFill>
                  <a:srgbClr val="000000"/>
                </a:solidFill>
              </a:defRPr>
            </a:lvl3pPr>
            <a:lvl4pPr marL="785828" indent="-176276">
              <a:spcBef>
                <a:spcPts val="0"/>
              </a:spcBef>
              <a:tabLst>
                <a:tab pos="5350533" algn="r"/>
              </a:tabLst>
              <a:defRPr sz="1467">
                <a:solidFill>
                  <a:srgbClr val="000000"/>
                </a:solidFill>
              </a:defRPr>
            </a:lvl4pPr>
            <a:lvl5pPr marL="1021516" indent="-181262">
              <a:spcBef>
                <a:spcPts val="0"/>
              </a:spcBef>
              <a:tabLst>
                <a:tab pos="5350533"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99664689"/>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3" y="2914870"/>
            <a:ext cx="1730148" cy="701465"/>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7514083"/>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304801" y="169336"/>
            <a:ext cx="5486403" cy="5972461"/>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11191750" y="6273803"/>
            <a:ext cx="695455" cy="281940"/>
          </a:xfrm>
          <a:prstGeom prst="rect">
            <a:avLst/>
          </a:prstGeom>
          <a:ln w="12700">
            <a:miter lim="400000"/>
          </a:ln>
        </p:spPr>
      </p:pic>
      <p:pic>
        <p:nvPicPr>
          <p:cNvPr id="848" name="Picture 5"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750" y="6273779"/>
            <a:ext cx="695455" cy="281964"/>
          </a:xfrm>
          <a:prstGeom prst="rect">
            <a:avLst/>
          </a:prstGeom>
          <a:ln w="12700">
            <a:miter lim="400000"/>
          </a:ln>
        </p:spPr>
      </p:pic>
      <p:sp>
        <p:nvSpPr>
          <p:cNvPr id="849"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78435260"/>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304800" y="169337"/>
            <a:ext cx="5486400" cy="5991671"/>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1472896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89527209"/>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304800" y="169333"/>
            <a:ext cx="5486400" cy="1140968"/>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533" algn="r"/>
              </a:tabLst>
              <a:defRPr>
                <a:solidFill>
                  <a:srgbClr val="000000"/>
                </a:solidFill>
              </a:defRPr>
            </a:lvl1pPr>
            <a:lvl2pPr>
              <a:spcBef>
                <a:spcPts val="0"/>
              </a:spcBef>
              <a:tabLst>
                <a:tab pos="5350533" algn="r"/>
              </a:tabLst>
              <a:defRPr>
                <a:solidFill>
                  <a:srgbClr val="000000"/>
                </a:solidFill>
              </a:defRPr>
            </a:lvl2pPr>
            <a:lvl3pPr>
              <a:spcBef>
                <a:spcPts val="0"/>
              </a:spcBef>
              <a:tabLst>
                <a:tab pos="5350533" algn="r"/>
              </a:tabLst>
              <a:defRPr>
                <a:solidFill>
                  <a:srgbClr val="000000"/>
                </a:solidFill>
              </a:defRPr>
            </a:lvl3pPr>
            <a:lvl4pPr>
              <a:spcBef>
                <a:spcPts val="0"/>
              </a:spcBef>
              <a:tabLst>
                <a:tab pos="5350533" algn="r"/>
              </a:tabLst>
              <a:defRPr>
                <a:solidFill>
                  <a:srgbClr val="000000"/>
                </a:solidFill>
              </a:defRPr>
            </a:lvl4pPr>
            <a:lvl5pPr>
              <a:spcBef>
                <a:spcPts val="0"/>
              </a:spcBef>
              <a:tabLst>
                <a:tab pos="5350533"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6400800" y="1498600"/>
            <a:ext cx="5486400" cy="4779264"/>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64992228"/>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74" name="Title Text"/>
          <p:cNvSpPr txBox="1">
            <a:spLocks noGrp="1"/>
          </p:cNvSpPr>
          <p:nvPr>
            <p:ph type="title"/>
          </p:nvPr>
        </p:nvSpPr>
        <p:spPr>
          <a:xfrm>
            <a:off x="304800" y="237067"/>
            <a:ext cx="5486400" cy="1338412"/>
          </a:xfrm>
          <a:prstGeom prst="rect">
            <a:avLst/>
          </a:prstGeom>
        </p:spPr>
        <p:txBody>
          <a:bodyPr/>
          <a:lstStyle>
            <a:lvl1pPr>
              <a:defRPr sz="2133">
                <a:solidFill>
                  <a:srgbClr val="000000"/>
                </a:solidFill>
              </a:defRPr>
            </a:lvl1pPr>
          </a:lstStyle>
          <a:p>
            <a:r>
              <a:t>Title Text</a:t>
            </a:r>
          </a:p>
        </p:txBody>
      </p:sp>
      <p:sp>
        <p:nvSpPr>
          <p:cNvPr id="875"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solidFill>
                  <a:srgbClr val="000000"/>
                </a:solidFill>
              </a:defRPr>
            </a:lvl1pPr>
            <a:lvl2pPr marL="1581940" indent="-1581940">
              <a:lnSpc>
                <a:spcPct val="90000"/>
              </a:lnSpc>
              <a:spcBef>
                <a:spcPts val="0"/>
              </a:spcBef>
              <a:defRPr sz="12800" b="1">
                <a:solidFill>
                  <a:srgbClr val="000000"/>
                </a:solidFill>
              </a:defRPr>
            </a:lvl2pPr>
            <a:lvl3pPr marL="1880370" indent="-1581940">
              <a:lnSpc>
                <a:spcPct val="90000"/>
              </a:lnSpc>
              <a:spcBef>
                <a:spcPts val="0"/>
              </a:spcBef>
              <a:defRPr sz="12800" b="1">
                <a:solidFill>
                  <a:srgbClr val="000000"/>
                </a:solidFill>
              </a:defRPr>
            </a:lvl3pPr>
            <a:lvl4pPr marL="2147952" indent="-1538398">
              <a:lnSpc>
                <a:spcPct val="90000"/>
              </a:lnSpc>
              <a:spcBef>
                <a:spcPts val="0"/>
              </a:spcBef>
              <a:defRPr sz="12800" b="1">
                <a:solidFill>
                  <a:srgbClr val="000000"/>
                </a:solidFill>
              </a:defRPr>
            </a:lvl4pPr>
            <a:lvl5pPr marL="2422194" indent="-1581940">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17619560"/>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304800" y="237067"/>
            <a:ext cx="5486400" cy="1338412"/>
          </a:xfrm>
          <a:prstGeom prst="rect">
            <a:avLst/>
          </a:prstGeom>
        </p:spPr>
        <p:txBody>
          <a:bodyPr/>
          <a:lstStyle>
            <a:lvl1pPr>
              <a:defRPr sz="2133">
                <a:solidFill>
                  <a:srgbClr val="000000"/>
                </a:solidFill>
              </a:defRPr>
            </a:lvl1pPr>
          </a:lstStyle>
          <a:p>
            <a:r>
              <a:t>Title Text</a:t>
            </a:r>
          </a:p>
        </p:txBody>
      </p:sp>
      <p:sp>
        <p:nvSpPr>
          <p:cNvPr id="884"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solidFill>
                  <a:srgbClr val="000000"/>
                </a:solidFill>
              </a:defRPr>
            </a:lvl1pPr>
            <a:lvl2pPr marL="1581940" indent="-1581940">
              <a:lnSpc>
                <a:spcPct val="90000"/>
              </a:lnSpc>
              <a:spcBef>
                <a:spcPts val="0"/>
              </a:spcBef>
              <a:defRPr sz="12800" b="1">
                <a:solidFill>
                  <a:srgbClr val="000000"/>
                </a:solidFill>
              </a:defRPr>
            </a:lvl2pPr>
            <a:lvl3pPr marL="1880370" indent="-1581940">
              <a:lnSpc>
                <a:spcPct val="90000"/>
              </a:lnSpc>
              <a:spcBef>
                <a:spcPts val="0"/>
              </a:spcBef>
              <a:defRPr sz="12800" b="1">
                <a:solidFill>
                  <a:srgbClr val="000000"/>
                </a:solidFill>
              </a:defRPr>
            </a:lvl3pPr>
            <a:lvl4pPr marL="2147952" indent="-1538398">
              <a:lnSpc>
                <a:spcPct val="90000"/>
              </a:lnSpc>
              <a:spcBef>
                <a:spcPts val="0"/>
              </a:spcBef>
              <a:defRPr sz="12800" b="1">
                <a:solidFill>
                  <a:srgbClr val="000000"/>
                </a:solidFill>
              </a:defRPr>
            </a:lvl4pPr>
            <a:lvl5pPr marL="2422194" indent="-1581940">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04306028"/>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304800" y="67737"/>
            <a:ext cx="11582400" cy="5964767"/>
          </a:xfrm>
          <a:prstGeom prst="rect">
            <a:avLst/>
          </a:prstGeom>
        </p:spPr>
        <p:txBody>
          <a:bodyPr/>
          <a:lstStyle>
            <a:lvl1pPr>
              <a:lnSpc>
                <a:spcPct val="80000"/>
              </a:lnSpc>
              <a:defRPr sz="128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10848695"/>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304804" y="169336"/>
            <a:ext cx="6916617" cy="6027741"/>
          </a:xfrm>
          <a:prstGeom prst="rect">
            <a:avLst/>
          </a:prstGeom>
        </p:spPr>
        <p:txBody>
          <a:bodyPr/>
          <a:lstStyle>
            <a:lvl1pPr marL="156621" indent="-156621">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22810476"/>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304800" y="457203"/>
            <a:ext cx="5486400" cy="5770735"/>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6400800" y="658372"/>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304800" y="267416"/>
            <a:ext cx="5486400" cy="400053"/>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42315220"/>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304800" y="169337"/>
            <a:ext cx="5486400" cy="1279145"/>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304800" y="1499617"/>
            <a:ext cx="5486400" cy="4781131"/>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6400800" y="1499617"/>
            <a:ext cx="5486400" cy="4781131"/>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781770665"/>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304800" y="457204"/>
            <a:ext cx="8534400" cy="85344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6400800" y="1457959"/>
            <a:ext cx="5486400" cy="4786212"/>
          </a:xfrm>
          <a:prstGeom prst="rect">
            <a:avLst/>
          </a:prstGeom>
        </p:spPr>
        <p:txBody>
          <a:bodyPr>
            <a:normAutofit/>
          </a:bodyPr>
          <a:lstStyle>
            <a:lvl1pPr>
              <a:defRPr sz="2133">
                <a:solidFill>
                  <a:srgbClr val="000000"/>
                </a:solidFill>
              </a:defRPr>
            </a:lvl1pPr>
            <a:lvl2pPr marL="263655" indent="-263655">
              <a:defRPr sz="2133">
                <a:solidFill>
                  <a:srgbClr val="000000"/>
                </a:solidFill>
              </a:defRPr>
            </a:lvl2pPr>
            <a:lvl3pPr marL="562083" indent="-263655">
              <a:defRPr sz="2133">
                <a:solidFill>
                  <a:srgbClr val="000000"/>
                </a:solidFill>
              </a:defRPr>
            </a:lvl3pPr>
            <a:lvl4pPr marL="865953" indent="-256398">
              <a:defRPr sz="2133">
                <a:solidFill>
                  <a:srgbClr val="000000"/>
                </a:solidFill>
              </a:defRPr>
            </a:lvl4pPr>
            <a:lvl5pPr marL="1103908" indent="-263656">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932" name="Text Placeholder 6"/>
          <p:cNvSpPr>
            <a:spLocks noGrp="1"/>
          </p:cNvSpPr>
          <p:nvPr>
            <p:ph type="body" sz="half" idx="14"/>
          </p:nvPr>
        </p:nvSpPr>
        <p:spPr>
          <a:xfrm>
            <a:off x="304800" y="1457962"/>
            <a:ext cx="5486400" cy="4786209"/>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32699552"/>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304800" y="169337"/>
            <a:ext cx="5486400" cy="669545"/>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485" indent="-395485">
              <a:defRPr sz="3200">
                <a:solidFill>
                  <a:srgbClr val="000000"/>
                </a:solidFill>
              </a:defRPr>
            </a:lvl2pPr>
            <a:lvl3pPr marL="693911" indent="-395485">
              <a:defRPr sz="3200">
                <a:solidFill>
                  <a:srgbClr val="000000"/>
                </a:solidFill>
              </a:defRPr>
            </a:lvl3pPr>
            <a:lvl4pPr marL="994154" indent="-384600">
              <a:defRPr sz="3200">
                <a:solidFill>
                  <a:srgbClr val="000000"/>
                </a:solidFill>
              </a:defRPr>
            </a:lvl4pPr>
            <a:lvl5pPr marL="1235737" indent="-39548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0043097"/>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304800" y="457204"/>
            <a:ext cx="8534400" cy="85344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6400800" y="1457962"/>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952" name="Text Placeholder 6"/>
          <p:cNvSpPr>
            <a:spLocks noGrp="1"/>
          </p:cNvSpPr>
          <p:nvPr>
            <p:ph type="body" sz="quarter" idx="14"/>
          </p:nvPr>
        </p:nvSpPr>
        <p:spPr>
          <a:xfrm>
            <a:off x="304800" y="1457962"/>
            <a:ext cx="2438400" cy="4786207"/>
          </a:xfrm>
          <a:prstGeom prst="rect">
            <a:avLst/>
          </a:prstGeom>
        </p:spPr>
        <p:txBody>
          <a:bodyPr>
            <a:normAutofit/>
          </a:bodyPr>
          <a:lstStyle/>
          <a:p>
            <a:endParaRPr/>
          </a:p>
        </p:txBody>
      </p:sp>
      <p:sp>
        <p:nvSpPr>
          <p:cNvPr id="953" name="Text Placeholder 7"/>
          <p:cNvSpPr>
            <a:spLocks noGrp="1"/>
          </p:cNvSpPr>
          <p:nvPr>
            <p:ph type="body" sz="quarter" idx="15"/>
          </p:nvPr>
        </p:nvSpPr>
        <p:spPr>
          <a:xfrm>
            <a:off x="3352800" y="1457962"/>
            <a:ext cx="2438400" cy="4786207"/>
          </a:xfrm>
          <a:prstGeom prst="rect">
            <a:avLst/>
          </a:prstGeom>
        </p:spPr>
        <p:txBody>
          <a:bodyPr>
            <a:normAutofit/>
          </a:bodyPr>
          <a:lstStyle/>
          <a:p>
            <a:endParaRPr/>
          </a:p>
        </p:txBody>
      </p:sp>
      <p:sp>
        <p:nvSpPr>
          <p:cNvPr id="954" name="Text Placeholder 9"/>
          <p:cNvSpPr>
            <a:spLocks noGrp="1"/>
          </p:cNvSpPr>
          <p:nvPr>
            <p:ph type="body" sz="quarter" idx="16"/>
          </p:nvPr>
        </p:nvSpPr>
        <p:spPr>
          <a:xfrm>
            <a:off x="9448800" y="1457962"/>
            <a:ext cx="2438400" cy="4786207"/>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5125605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09327228"/>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304800" y="457204"/>
            <a:ext cx="5486400" cy="85344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304800" y="268228"/>
            <a:ext cx="5486400" cy="400049"/>
          </a:xfrm>
          <a:prstGeom prst="rect">
            <a:avLst/>
          </a:prstGeom>
        </p:spPr>
        <p:txBody>
          <a:bodyPr>
            <a:normAutofit/>
          </a:bodyPr>
          <a:lstStyle>
            <a:lvl1pPr>
              <a:defRPr sz="1467">
                <a:solidFill>
                  <a:srgbClr val="000000"/>
                </a:solidFill>
              </a:defRPr>
            </a:lvl1pPr>
            <a:lvl2pPr marL="181265" indent="-181265">
              <a:defRPr sz="1467">
                <a:solidFill>
                  <a:srgbClr val="000000"/>
                </a:solidFill>
              </a:defRPr>
            </a:lvl2pPr>
            <a:lvl3pPr marL="479689" indent="-181265">
              <a:defRPr sz="1467">
                <a:solidFill>
                  <a:srgbClr val="000000"/>
                </a:solidFill>
              </a:defRPr>
            </a:lvl3pPr>
            <a:lvl4pPr marL="785828" indent="-176276">
              <a:defRPr sz="1467">
                <a:solidFill>
                  <a:srgbClr val="000000"/>
                </a:solidFill>
              </a:defRPr>
            </a:lvl4pPr>
            <a:lvl5pPr marL="1021516" indent="-181262">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304800" y="1463040"/>
            <a:ext cx="5486400" cy="4781128"/>
          </a:xfrm>
          <a:prstGeom prst="rect">
            <a:avLst/>
          </a:prstGeom>
        </p:spPr>
        <p:txBody>
          <a:bodyPr>
            <a:normAutofit/>
          </a:bodyPr>
          <a:lstStyle/>
          <a:p>
            <a:endParaRPr/>
          </a:p>
        </p:txBody>
      </p:sp>
      <p:sp>
        <p:nvSpPr>
          <p:cNvPr id="965" name="Picture Placeholder 7"/>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14839921"/>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304800" y="169337"/>
            <a:ext cx="5486400" cy="85344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304800" y="1463037"/>
            <a:ext cx="2438400" cy="478113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3352800" y="1463037"/>
            <a:ext cx="2438400" cy="4781131"/>
          </a:xfrm>
          <a:prstGeom prst="rect">
            <a:avLst/>
          </a:prstGeom>
        </p:spPr>
        <p:txBody>
          <a:bodyPr>
            <a:normAutofit/>
          </a:bodyPr>
          <a:lstStyle/>
          <a:p>
            <a:endParaRPr/>
          </a:p>
        </p:txBody>
      </p:sp>
      <p:sp>
        <p:nvSpPr>
          <p:cNvPr id="976" name="Picture Placeholder 8"/>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10053557"/>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304800" y="1303867"/>
            <a:ext cx="5486400" cy="475488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6400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987" name="Text Placeholder 9"/>
          <p:cNvSpPr>
            <a:spLocks noGrp="1"/>
          </p:cNvSpPr>
          <p:nvPr>
            <p:ph type="body" sz="quarter" idx="14"/>
          </p:nvPr>
        </p:nvSpPr>
        <p:spPr>
          <a:xfrm>
            <a:off x="9448800" y="1463039"/>
            <a:ext cx="2438400" cy="4668596"/>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42568719"/>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32"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996" name="Title Text"/>
          <p:cNvSpPr txBox="1">
            <a:spLocks noGrp="1"/>
          </p:cNvSpPr>
          <p:nvPr>
            <p:ph type="title"/>
          </p:nvPr>
        </p:nvSpPr>
        <p:spPr>
          <a:xfrm>
            <a:off x="304800" y="1303867"/>
            <a:ext cx="5486400" cy="475488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6400800" y="1499616"/>
            <a:ext cx="5486400" cy="4668597"/>
          </a:xfrm>
          <a:prstGeom prst="rect">
            <a:avLst/>
          </a:prstGeom>
        </p:spPr>
        <p:txBody>
          <a:bodyPr>
            <a:normAutofit/>
          </a:bodyPr>
          <a:lstStyle>
            <a:lvl2pPr marL="0" indent="0">
              <a:buSzTx/>
              <a:buNone/>
            </a:lvl2pPr>
            <a:lvl3pPr marL="592044" indent="-293615"/>
            <a:lvl4pPr marL="895090" indent="-285536"/>
            <a:lvl5pPr marL="1133870" indent="-293615"/>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304800" y="268224"/>
            <a:ext cx="5486400" cy="400053"/>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72837165"/>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304800" y="169336"/>
            <a:ext cx="5486400" cy="5870533"/>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56292527"/>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304800" y="169336"/>
            <a:ext cx="5486400" cy="5870533"/>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22981027"/>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304800" y="169333"/>
            <a:ext cx="5486400" cy="508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82877981"/>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304800" y="256032"/>
            <a:ext cx="5486400" cy="40005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304800" y="1463044"/>
            <a:ext cx="5486400" cy="465164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73280961"/>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304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99920914"/>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304800" y="1488651"/>
            <a:ext cx="2438400" cy="4605871"/>
          </a:xfrm>
          <a:prstGeom prst="rect">
            <a:avLst/>
          </a:prstGeom>
        </p:spPr>
        <p:txBody>
          <a:bodyPr>
            <a:normAutofit/>
          </a:bodyPr>
          <a:lstStyle>
            <a:lvl1pPr>
              <a:defRPr>
                <a:solidFill>
                  <a:srgbClr val="000000"/>
                </a:solidFill>
              </a:defRPr>
            </a:lvl1pPr>
            <a:lvl2pPr marL="293615" indent="-293615">
              <a:defRPr>
                <a:solidFill>
                  <a:srgbClr val="000000"/>
                </a:solidFill>
              </a:defRPr>
            </a:lvl2pPr>
            <a:lvl3pPr marL="592044" indent="-293615">
              <a:defRPr>
                <a:solidFill>
                  <a:srgbClr val="000000"/>
                </a:solidFill>
              </a:defRPr>
            </a:lvl3pPr>
            <a:lvl4pPr marL="895090" indent="-285536">
              <a:defRPr>
                <a:solidFill>
                  <a:srgbClr val="000000"/>
                </a:solidFill>
              </a:defRPr>
            </a:lvl4pPr>
            <a:lvl5pPr marL="1133870" indent="-29361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29166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36039080"/>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304800" y="1488651"/>
            <a:ext cx="2438400" cy="4605871"/>
          </a:xfrm>
          <a:prstGeom prst="rect">
            <a:avLst/>
          </a:prstGeom>
        </p:spPr>
        <p:txBody>
          <a:bodyPr>
            <a:normAutofit/>
          </a:bodyPr>
          <a:lstStyle>
            <a:lvl1pPr>
              <a:defRPr>
                <a:solidFill>
                  <a:srgbClr val="000000"/>
                </a:solidFill>
              </a:defRPr>
            </a:lvl1pPr>
            <a:lvl2pPr marL="293615" indent="-293615">
              <a:defRPr>
                <a:solidFill>
                  <a:srgbClr val="000000"/>
                </a:solidFill>
              </a:defRPr>
            </a:lvl2pPr>
            <a:lvl3pPr marL="592044" indent="-293615">
              <a:defRPr>
                <a:solidFill>
                  <a:srgbClr val="000000"/>
                </a:solidFill>
              </a:defRPr>
            </a:lvl3pPr>
            <a:lvl4pPr marL="895090" indent="-285536">
              <a:defRPr>
                <a:solidFill>
                  <a:srgbClr val="000000"/>
                </a:solidFill>
              </a:defRPr>
            </a:lvl4pPr>
            <a:lvl5pPr marL="1133870" indent="-29361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24926165"/>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304800" y="1488651"/>
            <a:ext cx="2438400" cy="4605871"/>
          </a:xfrm>
          <a:prstGeom prst="rect">
            <a:avLst/>
          </a:prstGeom>
        </p:spPr>
        <p:txBody>
          <a:bodyPr>
            <a:normAutofit/>
          </a:bodyPr>
          <a:lstStyle>
            <a:lvl1pPr>
              <a:defRPr>
                <a:solidFill>
                  <a:srgbClr val="000000"/>
                </a:solidFill>
              </a:defRPr>
            </a:lvl1pPr>
            <a:lvl2pPr marL="293615" indent="-293615">
              <a:defRPr>
                <a:solidFill>
                  <a:srgbClr val="000000"/>
                </a:solidFill>
              </a:defRPr>
            </a:lvl2pPr>
            <a:lvl3pPr marL="592044" indent="-293615">
              <a:defRPr>
                <a:solidFill>
                  <a:srgbClr val="000000"/>
                </a:solidFill>
              </a:defRPr>
            </a:lvl3pPr>
            <a:lvl4pPr marL="895090" indent="-285536">
              <a:defRPr>
                <a:solidFill>
                  <a:srgbClr val="000000"/>
                </a:solidFill>
              </a:defRPr>
            </a:lvl4pPr>
            <a:lvl5pPr marL="1133870" indent="-29361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3074562" y="1564027"/>
            <a:ext cx="3011815" cy="1562156"/>
          </a:xfrm>
          <a:prstGeom prst="rect">
            <a:avLst/>
          </a:prstGeom>
        </p:spPr>
        <p:txBody>
          <a:bodyPr lIns="91439" tIns="45719" rIns="91439" bIns="45719"/>
          <a:lstStyle/>
          <a:p>
            <a:endParaRPr/>
          </a:p>
        </p:txBody>
      </p:sp>
      <p:sp>
        <p:nvSpPr>
          <p:cNvPr id="1070" name="Picture Placeholder 11"/>
          <p:cNvSpPr>
            <a:spLocks noGrp="1"/>
          </p:cNvSpPr>
          <p:nvPr>
            <p:ph type="pic" sz="quarter" idx="14"/>
          </p:nvPr>
        </p:nvSpPr>
        <p:spPr>
          <a:xfrm>
            <a:off x="6096000" y="889990"/>
            <a:ext cx="3045680" cy="1683097"/>
          </a:xfrm>
          <a:prstGeom prst="rect">
            <a:avLst/>
          </a:prstGeom>
        </p:spPr>
        <p:txBody>
          <a:bodyPr lIns="91439" tIns="45719" rIns="91439" bIns="45719"/>
          <a:lstStyle/>
          <a:p>
            <a:endParaRPr/>
          </a:p>
        </p:txBody>
      </p:sp>
      <p:sp>
        <p:nvSpPr>
          <p:cNvPr id="1071" name="Picture Placeholder 11"/>
          <p:cNvSpPr>
            <a:spLocks noGrp="1"/>
          </p:cNvSpPr>
          <p:nvPr>
            <p:ph type="pic" sz="quarter" idx="15"/>
          </p:nvPr>
        </p:nvSpPr>
        <p:spPr>
          <a:xfrm>
            <a:off x="9146643" y="-3"/>
            <a:ext cx="3043340" cy="3128053"/>
          </a:xfrm>
          <a:prstGeom prst="rect">
            <a:avLst/>
          </a:prstGeom>
        </p:spPr>
        <p:txBody>
          <a:bodyPr lIns="91439" tIns="45719" rIns="91439" bIns="45719"/>
          <a:lstStyle/>
          <a:p>
            <a:endParaRPr/>
          </a:p>
        </p:txBody>
      </p:sp>
      <p:sp>
        <p:nvSpPr>
          <p:cNvPr id="1072" name="Picture Placeholder 11"/>
          <p:cNvSpPr>
            <a:spLocks noGrp="1"/>
          </p:cNvSpPr>
          <p:nvPr>
            <p:ph type="pic" sz="quarter" idx="16"/>
          </p:nvPr>
        </p:nvSpPr>
        <p:spPr>
          <a:xfrm>
            <a:off x="6096004" y="3010509"/>
            <a:ext cx="3043337" cy="1562155"/>
          </a:xfrm>
          <a:prstGeom prst="rect">
            <a:avLst/>
          </a:prstGeom>
        </p:spPr>
        <p:txBody>
          <a:bodyPr lIns="91439" tIns="45719" rIns="91439" bIns="45719"/>
          <a:lstStyle/>
          <a:p>
            <a:endParaRPr/>
          </a:p>
        </p:txBody>
      </p:sp>
      <p:sp>
        <p:nvSpPr>
          <p:cNvPr id="1073" name="Picture Placeholder 11"/>
          <p:cNvSpPr>
            <a:spLocks noGrp="1"/>
          </p:cNvSpPr>
          <p:nvPr>
            <p:ph type="pic" sz="quarter" idx="17"/>
          </p:nvPr>
        </p:nvSpPr>
        <p:spPr>
          <a:xfrm>
            <a:off x="9156268" y="4274386"/>
            <a:ext cx="1637080" cy="1717201"/>
          </a:xfrm>
          <a:prstGeom prst="rect">
            <a:avLst/>
          </a:prstGeom>
        </p:spPr>
        <p:txBody>
          <a:bodyPr lIns="91439" tIns="45719" rIns="91439" bIns="45719"/>
          <a:lstStyle/>
          <a:p>
            <a:endParaRPr/>
          </a:p>
        </p:txBody>
      </p:sp>
      <p:sp>
        <p:nvSpPr>
          <p:cNvPr id="1074" name="Picture Placeholder 11"/>
          <p:cNvSpPr>
            <a:spLocks noGrp="1"/>
          </p:cNvSpPr>
          <p:nvPr>
            <p:ph type="pic" sz="quarter" idx="18"/>
          </p:nvPr>
        </p:nvSpPr>
        <p:spPr>
          <a:xfrm>
            <a:off x="3074559" y="3429000"/>
            <a:ext cx="2203348" cy="2311184"/>
          </a:xfrm>
          <a:prstGeom prst="rect">
            <a:avLst/>
          </a:prstGeom>
        </p:spPr>
        <p:txBody>
          <a:bodyPr lIns="91439" tIns="45719" rIns="91439" bIns="45719"/>
          <a:lstStyle/>
          <a:p>
            <a:endParaRPr/>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35330595"/>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solidFill>
                  <a:srgbClr val="000000"/>
                </a:solidFill>
              </a:defRPr>
            </a:lvl1pPr>
            <a:lvl2pPr marL="335564" indent="-335564">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1097"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37509027"/>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solidFill>
                  <a:srgbClr val="000000"/>
                </a:solidFill>
              </a:defRPr>
            </a:lvl1pPr>
            <a:lvl2pPr marL="335564" indent="-335564">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1108" name="Text Placeholder 8"/>
          <p:cNvSpPr>
            <a:spLocks noGrp="1"/>
          </p:cNvSpPr>
          <p:nvPr>
            <p:ph type="body" sz="half" idx="14"/>
          </p:nvPr>
        </p:nvSpPr>
        <p:spPr>
          <a:xfrm>
            <a:off x="6267189" y="1454618"/>
            <a:ext cx="5620011" cy="4608577"/>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82400088"/>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304800" y="256034"/>
            <a:ext cx="2438400" cy="5878663"/>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3988" indent="-335564">
              <a:defRPr sz="2133">
                <a:solidFill>
                  <a:srgbClr val="000000"/>
                </a:solidFill>
              </a:defRPr>
            </a:lvl3pPr>
            <a:lvl4pPr marL="935879" indent="-326327">
              <a:defRPr sz="2133">
                <a:solidFill>
                  <a:srgbClr val="000000"/>
                </a:solidFill>
              </a:defRPr>
            </a:lvl4pPr>
            <a:lvl5pPr marL="1175816" indent="-335564">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747053173"/>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71997090"/>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304800" y="169333"/>
            <a:ext cx="5486400" cy="1140968"/>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533" algn="r"/>
              </a:tabLst>
              <a:defRPr sz="1467">
                <a:solidFill>
                  <a:srgbClr val="000000"/>
                </a:solidFill>
              </a:defRPr>
            </a:lvl1pPr>
            <a:lvl2pPr marL="181265" indent="-181265">
              <a:spcBef>
                <a:spcPts val="0"/>
              </a:spcBef>
              <a:tabLst>
                <a:tab pos="5350533" algn="r"/>
              </a:tabLst>
              <a:defRPr sz="1467">
                <a:solidFill>
                  <a:srgbClr val="000000"/>
                </a:solidFill>
              </a:defRPr>
            </a:lvl2pPr>
            <a:lvl3pPr marL="479689" indent="-181265">
              <a:spcBef>
                <a:spcPts val="0"/>
              </a:spcBef>
              <a:tabLst>
                <a:tab pos="5350533" algn="r"/>
              </a:tabLst>
              <a:defRPr sz="1467">
                <a:solidFill>
                  <a:srgbClr val="000000"/>
                </a:solidFill>
              </a:defRPr>
            </a:lvl3pPr>
            <a:lvl4pPr marL="785828" indent="-176276">
              <a:spcBef>
                <a:spcPts val="0"/>
              </a:spcBef>
              <a:tabLst>
                <a:tab pos="5350533" algn="r"/>
              </a:tabLst>
              <a:defRPr sz="1467">
                <a:solidFill>
                  <a:srgbClr val="000000"/>
                </a:solidFill>
              </a:defRPr>
            </a:lvl4pPr>
            <a:lvl5pPr marL="1021516" indent="-181262">
              <a:spcBef>
                <a:spcPts val="0"/>
              </a:spcBef>
              <a:tabLst>
                <a:tab pos="5350533"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51656843"/>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3" y="2914870"/>
            <a:ext cx="1730148" cy="701465"/>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91618795"/>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9143997" y="3429000"/>
            <a:ext cx="3048003" cy="342900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4" y="-2"/>
            <a:ext cx="12192003" cy="3429004"/>
          </a:xfrm>
          <a:prstGeom prst="rect">
            <a:avLst/>
          </a:prstGeom>
          <a:solidFill>
            <a:srgbClr val="000000"/>
          </a:solidFill>
        </p:spPr>
        <p:txBody>
          <a:bodyPr lIns="155447" tIns="155447" rIns="155447" bIns="155447"/>
          <a:lstStyle>
            <a:lvl1pPr>
              <a:defRPr sz="64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30224134"/>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4" y="-4"/>
            <a:ext cx="12192005" cy="6858007"/>
          </a:xfrm>
          <a:prstGeom prst="rect">
            <a:avLst/>
          </a:prstGeom>
          <a:ln w="12700">
            <a:miter lim="400000"/>
          </a:ln>
        </p:spPr>
      </p:pic>
      <p:sp>
        <p:nvSpPr>
          <p:cNvPr id="1165" name="Title Text"/>
          <p:cNvSpPr txBox="1">
            <a:spLocks noGrp="1"/>
          </p:cNvSpPr>
          <p:nvPr>
            <p:ph type="title"/>
          </p:nvPr>
        </p:nvSpPr>
        <p:spPr>
          <a:xfrm>
            <a:off x="0" y="247977"/>
            <a:ext cx="12192000" cy="540920"/>
          </a:xfrm>
          <a:prstGeom prst="rect">
            <a:avLst/>
          </a:prstGeom>
        </p:spPr>
        <p:txBody>
          <a:bodyPr lIns="45718" tIns="45718" rIns="45718" bIns="45718" anchor="ctr"/>
          <a:lstStyle>
            <a:lvl1pPr algn="ctr" defTabSz="914332">
              <a:defRPr sz="2667"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8804964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82969969"/>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4"/>
            <a:ext cx="12183533" cy="6858007"/>
          </a:xfrm>
          <a:prstGeom prst="rect">
            <a:avLst/>
          </a:prstGeom>
          <a:ln w="12700">
            <a:miter lim="400000"/>
          </a:ln>
        </p:spPr>
      </p:pic>
      <p:sp>
        <p:nvSpPr>
          <p:cNvPr id="1174" name="Title Text"/>
          <p:cNvSpPr txBox="1">
            <a:spLocks noGrp="1"/>
          </p:cNvSpPr>
          <p:nvPr>
            <p:ph type="title"/>
          </p:nvPr>
        </p:nvSpPr>
        <p:spPr>
          <a:xfrm>
            <a:off x="304801" y="271708"/>
            <a:ext cx="5486403" cy="5972461"/>
          </a:xfrm>
          <a:prstGeom prst="rect">
            <a:avLst/>
          </a:prstGeom>
        </p:spPr>
        <p:txBody>
          <a:bodyPr/>
          <a:lstStyle/>
          <a:p>
            <a:r>
              <a:t>Title Text</a:t>
            </a:r>
          </a:p>
        </p:txBody>
      </p:sp>
      <p:pic>
        <p:nvPicPr>
          <p:cNvPr id="1175" name="image7.png" descr="image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63908" y="288641"/>
            <a:ext cx="1730493" cy="238691"/>
          </a:xfrm>
          <a:prstGeom prst="rect">
            <a:avLst/>
          </a:prstGeom>
          <a:ln w="12700">
            <a:miter lim="400000"/>
          </a:ln>
        </p:spPr>
      </p:pic>
      <p:pic>
        <p:nvPicPr>
          <p:cNvPr id="1176" name="image2.png" descr="image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91750" y="6273803"/>
            <a:ext cx="695455" cy="281940"/>
          </a:xfrm>
          <a:prstGeom prst="rect">
            <a:avLst/>
          </a:prstGeom>
          <a:ln w="12700">
            <a:miter lim="400000"/>
          </a:ln>
        </p:spPr>
      </p:pic>
      <p:sp>
        <p:nvSpPr>
          <p:cNvPr id="1177"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57568892"/>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26945785"/>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5"/>
            <a:ext cx="12183533" cy="6858008"/>
          </a:xfrm>
          <a:prstGeom prst="rect">
            <a:avLst/>
          </a:prstGeom>
          <a:ln w="12700">
            <a:miter lim="400000"/>
          </a:ln>
        </p:spPr>
      </p:pic>
      <p:sp>
        <p:nvSpPr>
          <p:cNvPr id="1192" name="Title Text"/>
          <p:cNvSpPr txBox="1">
            <a:spLocks noGrp="1"/>
          </p:cNvSpPr>
          <p:nvPr>
            <p:ph type="title"/>
          </p:nvPr>
        </p:nvSpPr>
        <p:spPr>
          <a:xfrm>
            <a:off x="304801" y="271708"/>
            <a:ext cx="5486403" cy="5972461"/>
          </a:xfrm>
          <a:prstGeom prst="rect">
            <a:avLst/>
          </a:prstGeom>
        </p:spPr>
        <p:txBody>
          <a:bodyPr/>
          <a:lstStyle/>
          <a:p>
            <a:r>
              <a:t>Title Text</a:t>
            </a:r>
          </a:p>
        </p:txBody>
      </p:sp>
      <p:pic>
        <p:nvPicPr>
          <p:cNvPr id="1193" name="image7.png" descr="image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63910" y="288643"/>
            <a:ext cx="1730495" cy="238692"/>
          </a:xfrm>
          <a:prstGeom prst="rect">
            <a:avLst/>
          </a:prstGeom>
          <a:ln w="12700">
            <a:miter lim="400000"/>
          </a:ln>
        </p:spPr>
      </p:pic>
      <p:pic>
        <p:nvPicPr>
          <p:cNvPr id="1194" name="image2.png" descr="image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91747" y="6273803"/>
            <a:ext cx="695456" cy="281940"/>
          </a:xfrm>
          <a:prstGeom prst="rect">
            <a:avLst/>
          </a:prstGeom>
          <a:ln w="12700">
            <a:miter lim="400000"/>
          </a:ln>
        </p:spPr>
      </p:pic>
      <p:sp>
        <p:nvSpPr>
          <p:cNvPr id="1195"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23072318"/>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304800" y="237067"/>
            <a:ext cx="5486400" cy="1338412"/>
          </a:xfrm>
          <a:prstGeom prst="rect">
            <a:avLst/>
          </a:prstGeom>
        </p:spPr>
        <p:txBody>
          <a:bodyPr/>
          <a:lstStyle>
            <a:lvl1pPr>
              <a:defRPr sz="2133"/>
            </a:lvl1pPr>
          </a:lstStyle>
          <a:p>
            <a:r>
              <a:t>Title Text</a:t>
            </a:r>
          </a:p>
        </p:txBody>
      </p:sp>
      <p:sp>
        <p:nvSpPr>
          <p:cNvPr id="1203" name="Body Level One…"/>
          <p:cNvSpPr txBox="1">
            <a:spLocks noGrp="1"/>
          </p:cNvSpPr>
          <p:nvPr>
            <p:ph type="body" sz="half" idx="1"/>
          </p:nvPr>
        </p:nvSpPr>
        <p:spPr>
          <a:xfrm>
            <a:off x="304800" y="1767841"/>
            <a:ext cx="5486400" cy="4145283"/>
          </a:xfrm>
          <a:prstGeom prst="rect">
            <a:avLst/>
          </a:prstGeom>
        </p:spPr>
        <p:txBody>
          <a:bodyPr>
            <a:normAutofit/>
          </a:bodyPr>
          <a:lstStyle>
            <a:lvl1pPr>
              <a:lnSpc>
                <a:spcPct val="90000"/>
              </a:lnSpc>
              <a:spcBef>
                <a:spcPts val="0"/>
              </a:spcBef>
              <a:defRPr sz="12800" b="1"/>
            </a:lvl1pPr>
            <a:lvl2pPr marL="1581940" indent="-1581940">
              <a:lnSpc>
                <a:spcPct val="90000"/>
              </a:lnSpc>
              <a:spcBef>
                <a:spcPts val="0"/>
              </a:spcBef>
              <a:defRPr sz="12800" b="1"/>
            </a:lvl2pPr>
            <a:lvl3pPr marL="1880370" indent="-1581940">
              <a:lnSpc>
                <a:spcPct val="90000"/>
              </a:lnSpc>
              <a:spcBef>
                <a:spcPts val="0"/>
              </a:spcBef>
              <a:defRPr sz="12800" b="1"/>
            </a:lvl3pPr>
            <a:lvl4pPr marL="2147952" indent="-1538398">
              <a:lnSpc>
                <a:spcPct val="90000"/>
              </a:lnSpc>
              <a:spcBef>
                <a:spcPts val="0"/>
              </a:spcBef>
              <a:defRPr sz="12800" b="1"/>
            </a:lvl4pPr>
            <a:lvl5pPr marL="2422194" indent="-1581940">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47645604"/>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304804" y="169336"/>
            <a:ext cx="6916617" cy="6027741"/>
          </a:xfrm>
          <a:prstGeom prst="rect">
            <a:avLst/>
          </a:prstGeom>
        </p:spPr>
        <p:txBody>
          <a:bodyPr/>
          <a:lstStyle>
            <a:lvl1pPr marL="156621" indent="-156621"/>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32519057"/>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304800" y="169333"/>
            <a:ext cx="5486400" cy="508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80591864"/>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1" y="3"/>
            <a:ext cx="6096003" cy="3437468"/>
          </a:xfrm>
          <a:prstGeom prst="rect">
            <a:avLst/>
          </a:prstGeom>
        </p:spPr>
        <p:txBody>
          <a:bodyPr lIns="91439" tIns="45719" rIns="91439" bIns="45719"/>
          <a:lstStyle/>
          <a:p>
            <a:endParaRPr/>
          </a:p>
        </p:txBody>
      </p:sp>
      <p:sp>
        <p:nvSpPr>
          <p:cNvPr id="1228" name="Picture Placeholder 11"/>
          <p:cNvSpPr>
            <a:spLocks noGrp="1"/>
          </p:cNvSpPr>
          <p:nvPr>
            <p:ph type="pic" sz="half" idx="14"/>
          </p:nvPr>
        </p:nvSpPr>
        <p:spPr>
          <a:xfrm>
            <a:off x="1" y="3429001"/>
            <a:ext cx="6096003" cy="3437467"/>
          </a:xfrm>
          <a:prstGeom prst="rect">
            <a:avLst/>
          </a:prstGeom>
        </p:spPr>
        <p:txBody>
          <a:bodyPr lIns="91439" tIns="45719" rIns="91439" bIns="45719"/>
          <a:lstStyle/>
          <a:p>
            <a:endParaRPr/>
          </a:p>
        </p:txBody>
      </p:sp>
      <p:sp>
        <p:nvSpPr>
          <p:cNvPr id="1229" name="Title Text"/>
          <p:cNvSpPr txBox="1">
            <a:spLocks noGrp="1"/>
          </p:cNvSpPr>
          <p:nvPr>
            <p:ph type="title"/>
          </p:nvPr>
        </p:nvSpPr>
        <p:spPr>
          <a:xfrm>
            <a:off x="304800" y="169336"/>
            <a:ext cx="5486400" cy="1193365"/>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6096000" y="1"/>
            <a:ext cx="6096000" cy="3437467"/>
          </a:xfrm>
          <a:prstGeom prst="rect">
            <a:avLst/>
          </a:prstGeom>
        </p:spPr>
        <p:txBody>
          <a:bodyPr lIns="91439" tIns="45719" rIns="91439" bIns="45719"/>
          <a:lstStyle/>
          <a:p>
            <a:endParaRPr/>
          </a:p>
        </p:txBody>
      </p:sp>
      <p:sp>
        <p:nvSpPr>
          <p:cNvPr id="1231" name="Picture Placeholder 11"/>
          <p:cNvSpPr>
            <a:spLocks noGrp="1"/>
          </p:cNvSpPr>
          <p:nvPr>
            <p:ph type="pic" sz="half" idx="16"/>
          </p:nvPr>
        </p:nvSpPr>
        <p:spPr>
          <a:xfrm>
            <a:off x="6096000" y="3429001"/>
            <a:ext cx="6096000" cy="3437467"/>
          </a:xfrm>
          <a:prstGeom prst="rect">
            <a:avLst/>
          </a:prstGeom>
        </p:spPr>
        <p:txBody>
          <a:bodyPr lIns="91439" tIns="45719" rIns="91439" bIns="45719"/>
          <a:lstStyle/>
          <a:p>
            <a:endParaRPr/>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8286931"/>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304800" y="67737"/>
            <a:ext cx="11582400" cy="5964767"/>
          </a:xfrm>
          <a:prstGeom prst="rect">
            <a:avLst/>
          </a:prstGeom>
        </p:spPr>
        <p:txBody>
          <a:bodyPr/>
          <a:lstStyle>
            <a:lvl1pPr>
              <a:lnSpc>
                <a:spcPct val="80000"/>
              </a:lnSpc>
              <a:defRPr sz="128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95697246"/>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41128736"/>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a:xfrm>
            <a:off x="7678737" y="5883276"/>
            <a:ext cx="2743200" cy="365125"/>
          </a:xfrm>
          <a:prstGeom prst="rect">
            <a:avLst/>
          </a:prstGeom>
        </p:spPr>
        <p:txBody>
          <a:bodyPr/>
          <a:lstStyle/>
          <a:p>
            <a:pPr defTabSz="607267">
              <a:defRPr/>
            </a:pPr>
            <a:endParaRPr lang="en-US">
              <a:solidFill>
                <a:srgbClr val="000000"/>
              </a:solidFill>
            </a:endParaRPr>
          </a:p>
        </p:txBody>
      </p:sp>
      <p:sp>
        <p:nvSpPr>
          <p:cNvPr id="3" name="Footer Placeholder 2"/>
          <p:cNvSpPr>
            <a:spLocks noGrp="1"/>
          </p:cNvSpPr>
          <p:nvPr>
            <p:ph type="ftr" sz="quarter" idx="11"/>
          </p:nvPr>
        </p:nvSpPr>
        <p:spPr/>
        <p:txBody>
          <a:bodyPr/>
          <a:lstStyle/>
          <a:p>
            <a:pPr defTabSz="607267">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defTabSz="607267">
              <a:defRPr/>
            </a:pPr>
            <a:fld id="{D0BE6F14-FF48-0F4F-A8AA-2E3F25371E4A}" type="slidenum">
              <a:rPr lang="en-US" smtClean="0">
                <a:solidFill>
                  <a:srgbClr val="000000"/>
                </a:solidFill>
              </a:rPr>
              <a:pPr defTabSz="607267">
                <a:defRPr/>
              </a:pPr>
              <a:t>‹#›</a:t>
            </a:fld>
            <a:endParaRPr lang="en-US">
              <a:solidFill>
                <a:srgbClr val="000000"/>
              </a:solidFill>
            </a:endParaRPr>
          </a:p>
        </p:txBody>
      </p:sp>
    </p:spTree>
    <p:extLst>
      <p:ext uri="{BB962C8B-B14F-4D97-AF65-F5344CB8AC3E}">
        <p14:creationId xmlns:p14="http://schemas.microsoft.com/office/powerpoint/2010/main" val="3010721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14941123"/>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54"/>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75750052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4_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96577219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6" name="Picture"/>
          <p:cNvPicPr>
            <a:picLocks noChangeAspect="1"/>
          </p:cNvPicPr>
          <p:nvPr userDrawn="1"/>
        </p:nvPicPr>
        <p:blipFill>
          <a:blip r:embed="rId2"/>
          <a:srcRect/>
          <a:stretch/>
        </p:blipFill>
        <p:spPr>
          <a:xfrm>
            <a:off x="11191752" y="6273671"/>
            <a:ext cx="695449" cy="277478"/>
          </a:xfrm>
          <a:prstGeom prst="rect">
            <a:avLst/>
          </a:prstGeom>
        </p:spPr>
      </p:pic>
    </p:spTree>
    <p:extLst>
      <p:ext uri="{BB962C8B-B14F-4D97-AF65-F5344CB8AC3E}">
        <p14:creationId xmlns:p14="http://schemas.microsoft.com/office/powerpoint/2010/main" val="384648451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0"/>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2" y="6273671"/>
            <a:ext cx="695449" cy="277478"/>
          </a:xfrm>
          <a:prstGeom prst="rect">
            <a:avLst/>
          </a:prstGeom>
        </p:spPr>
      </p:pic>
    </p:spTree>
    <p:extLst>
      <p:ext uri="{BB962C8B-B14F-4D97-AF65-F5344CB8AC3E}">
        <p14:creationId xmlns:p14="http://schemas.microsoft.com/office/powerpoint/2010/main" val="304844176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1"/>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2" y="6273671"/>
            <a:ext cx="695449" cy="277478"/>
          </a:xfrm>
          <a:prstGeom prst="rect">
            <a:avLst/>
          </a:prstGeom>
        </p:spPr>
      </p:pic>
    </p:spTree>
    <p:extLst>
      <p:ext uri="{BB962C8B-B14F-4D97-AF65-F5344CB8AC3E}">
        <p14:creationId xmlns:p14="http://schemas.microsoft.com/office/powerpoint/2010/main" val="639133849"/>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1"/>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2" y="6273671"/>
            <a:ext cx="695449" cy="277478"/>
          </a:xfrm>
          <a:prstGeom prst="rect">
            <a:avLst/>
          </a:prstGeom>
        </p:spPr>
      </p:pic>
    </p:spTree>
    <p:extLst>
      <p:ext uri="{BB962C8B-B14F-4D97-AF65-F5344CB8AC3E}">
        <p14:creationId xmlns:p14="http://schemas.microsoft.com/office/powerpoint/2010/main" val="1636429439"/>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0"/>
            <a:ext cx="12178061" cy="685677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2" y="6273671"/>
            <a:ext cx="695449" cy="277478"/>
          </a:xfrm>
          <a:prstGeom prst="rect">
            <a:avLst/>
          </a:prstGeom>
        </p:spPr>
      </p:pic>
    </p:spTree>
    <p:extLst>
      <p:ext uri="{BB962C8B-B14F-4D97-AF65-F5344CB8AC3E}">
        <p14:creationId xmlns:p14="http://schemas.microsoft.com/office/powerpoint/2010/main" val="279774658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p>
            <a:r>
              <a:rPr lang="en-US"/>
              <a:t>Data Fabric / © 2024 IBM Corporation</a:t>
            </a:r>
          </a:p>
        </p:txBody>
      </p:sp>
      <p:pic>
        <p:nvPicPr>
          <p:cNvPr id="6" name="Picture"/>
          <p:cNvPicPr>
            <a:picLocks noChangeAspect="1"/>
          </p:cNvPicPr>
          <p:nvPr userDrawn="1"/>
        </p:nvPicPr>
        <p:blipFill>
          <a:blip r:embed="rId3"/>
          <a:srcRect/>
          <a:stretch/>
        </p:blipFill>
        <p:spPr>
          <a:xfrm>
            <a:off x="11191752" y="6273671"/>
            <a:ext cx="695449" cy="277478"/>
          </a:xfrm>
          <a:prstGeom prst="rect">
            <a:avLst/>
          </a:prstGeom>
        </p:spPr>
      </p:pic>
    </p:spTree>
    <p:extLst>
      <p:ext uri="{BB962C8B-B14F-4D97-AF65-F5344CB8AC3E}">
        <p14:creationId xmlns:p14="http://schemas.microsoft.com/office/powerpoint/2010/main" val="371107658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2" y="6273671"/>
            <a:ext cx="695449" cy="277478"/>
          </a:xfrm>
          <a:prstGeom prst="rect">
            <a:avLst/>
          </a:prstGeom>
        </p:spPr>
      </p:pic>
    </p:spTree>
    <p:extLst>
      <p:ext uri="{BB962C8B-B14F-4D97-AF65-F5344CB8AC3E}">
        <p14:creationId xmlns:p14="http://schemas.microsoft.com/office/powerpoint/2010/main" val="354163502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0" cy="685677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2" y="6273671"/>
            <a:ext cx="695449" cy="277478"/>
          </a:xfrm>
          <a:prstGeom prst="rect">
            <a:avLst/>
          </a:prstGeom>
        </p:spPr>
      </p:pic>
    </p:spTree>
    <p:extLst>
      <p:ext uri="{BB962C8B-B14F-4D97-AF65-F5344CB8AC3E}">
        <p14:creationId xmlns:p14="http://schemas.microsoft.com/office/powerpoint/2010/main" val="40154307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16769472"/>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2" y="6273671"/>
            <a:ext cx="695449" cy="277478"/>
          </a:xfrm>
          <a:prstGeom prst="rect">
            <a:avLst/>
          </a:prstGeom>
        </p:spPr>
      </p:pic>
    </p:spTree>
    <p:extLst>
      <p:ext uri="{BB962C8B-B14F-4D97-AF65-F5344CB8AC3E}">
        <p14:creationId xmlns:p14="http://schemas.microsoft.com/office/powerpoint/2010/main" val="364197045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3031407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pt-BR"/>
              <a:t>Clique para editar o título Mestre</a:t>
            </a:r>
            <a:endParaRPr lang="en-US"/>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16" indent="0">
              <a:buNone/>
              <a:defRPr/>
            </a:lvl3pPr>
            <a:lvl4pPr marL="579750" indent="0">
              <a:buNone/>
              <a:defRPr/>
            </a:lvl4pPr>
            <a:lvl5pPr marL="842118"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16" indent="0">
              <a:buNone/>
              <a:defRPr/>
            </a:lvl3pPr>
            <a:lvl4pPr marL="579750" indent="0">
              <a:buNone/>
              <a:defRPr/>
            </a:lvl4pPr>
            <a:lvl5pPr marL="842118"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4570757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4"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7764638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pt-BR"/>
              <a:t>Clique para editar o título Mestre</a:t>
            </a:r>
            <a:endParaRPr lang="en-US"/>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4"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pt-BR"/>
              <a:t>Clique no ícone para adicionar uma imagem</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8228003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1" y="121920"/>
            <a:ext cx="11704230" cy="5872480"/>
          </a:xfrm>
        </p:spPr>
        <p:txBody>
          <a:bodyPr/>
          <a:lstStyle>
            <a:lvl1pPr>
              <a:defRPr sz="12794" b="0" i="0">
                <a:solidFill>
                  <a:schemeClr val="accent2"/>
                </a:solidFill>
                <a:latin typeface="IBM Plex Sans Light" panose="020B0403050203000203" pitchFamily="34" charset="0"/>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2068393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7416713" cy="5726176"/>
          </a:xfrm>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6470204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3321621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Text Placeholder 2"/>
          <p:cNvSpPr>
            <a:spLocks noGrp="1"/>
          </p:cNvSpPr>
          <p:nvPr>
            <p:ph type="body" sz="quarter" idx="12"/>
          </p:nvPr>
        </p:nvSpPr>
        <p:spPr>
          <a:xfrm>
            <a:off x="6388609" y="1658112"/>
            <a:ext cx="549850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8001604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7" name="Content Placeholder"/>
          <p:cNvSpPr>
            <a:spLocks noGrp="1"/>
          </p:cNvSpPr>
          <p:nvPr>
            <p:ph sz="quarter" idx="13"/>
          </p:nvPr>
        </p:nvSpPr>
        <p:spPr>
          <a:xfrm>
            <a:off x="280416" y="1621536"/>
            <a:ext cx="5522976" cy="4372864"/>
          </a:xfrm>
        </p:spPr>
        <p:txBody>
          <a:bodyPr/>
          <a:lstStyle>
            <a:lvl1pPr>
              <a:defRPr sz="3198">
                <a:solidFill>
                  <a:schemeClr val="tx1"/>
                </a:solidFill>
              </a:defRPr>
            </a:lvl1pPr>
          </a:lstStyle>
          <a:p>
            <a:pPr lvl="0"/>
            <a:r>
              <a:rPr lang="pt-BR"/>
              <a:t>Clique para editar os estilos de texto Mestres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486149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65474096"/>
      </p:ext>
    </p:extLst>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471379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707269822"/>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9371589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pt-BR"/>
              <a:t>Clique para editar o título Mestre</a:t>
            </a:r>
            <a:endParaRPr lang="en-US"/>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586651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9281308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0666939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58026326"/>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7"/>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8"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9655774"/>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noFill/>
        </p:spPr>
        <p:txBody>
          <a:bodyPr lIns="210312" tIns="201168" rIns="228600" bIns="228600"/>
          <a:lstStyle>
            <a:lvl1pPr>
              <a:defRPr>
                <a:solidFill>
                  <a:schemeClr val="tx1"/>
                </a:solidFill>
              </a:defRPr>
            </a:lvl1pPr>
          </a:lstStyle>
          <a:p>
            <a:r>
              <a:rPr lang="pt-BR"/>
              <a:t>Clique para editar o título Mestre</a:t>
            </a:r>
            <a:endParaRPr lang="en-US"/>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7"/>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2"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8"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8296689"/>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3425951"/>
          </a:xfrm>
          <a:noFill/>
        </p:spPr>
        <p:txBody>
          <a:bodyPr lIns="182880" tIns="164592" rIns="228600" bIns="228600"/>
          <a:lstStyle>
            <a:lvl1pPr>
              <a:defRPr sz="6398">
                <a:solidFill>
                  <a:schemeClr val="tx1"/>
                </a:solidFill>
              </a:defRPr>
            </a:lvl1pPr>
          </a:lstStyle>
          <a:p>
            <a:r>
              <a:rPr lang="pt-BR"/>
              <a:t>Clique para editar o título Mestre</a:t>
            </a:r>
            <a:endParaRPr lang="en-US"/>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9" name="Content Placeholder 3"/>
          <p:cNvSpPr>
            <a:spLocks noGrp="1"/>
          </p:cNvSpPr>
          <p:nvPr>
            <p:ph sz="quarter" idx="17"/>
          </p:nvPr>
        </p:nvSpPr>
        <p:spPr>
          <a:xfrm>
            <a:off x="6096000" y="3426882"/>
            <a:ext cx="3048000" cy="343111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0" name="Content Placeholder 4"/>
          <p:cNvSpPr>
            <a:spLocks noGrp="1"/>
          </p:cNvSpPr>
          <p:nvPr>
            <p:ph sz="quarter" idx="18"/>
          </p:nvPr>
        </p:nvSpPr>
        <p:spPr>
          <a:xfrm>
            <a:off x="9144000" y="3426882"/>
            <a:ext cx="3048000" cy="343111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3799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48374438"/>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pt-BR"/>
              <a:t>Clique para editar o título Mestre</a:t>
            </a:r>
            <a:endParaRPr lang="en-US"/>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1961044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0545049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7"/>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6" y="313267"/>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7"/>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345759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3400182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9737210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Text Placeholder 2"/>
          <p:cNvSpPr>
            <a:spLocks noGrp="1"/>
          </p:cNvSpPr>
          <p:nvPr>
            <p:ph type="body" sz="quarter" idx="15"/>
          </p:nvPr>
        </p:nvSpPr>
        <p:spPr>
          <a:xfrm>
            <a:off x="3340608" y="1679502"/>
            <a:ext cx="2450592" cy="4336288"/>
          </a:xfrm>
        </p:spPr>
        <p:txBody>
          <a:bodyPr/>
          <a:lstStyle>
            <a:lvl1pPr>
              <a:spcBef>
                <a:spcPts val="400"/>
              </a:spcBef>
              <a:defRPr sz="1866">
                <a:solidFill>
                  <a:schemeClr val="tx1"/>
                </a:solidFill>
              </a:defRPr>
            </a:lvl1pPr>
            <a:lvl2pPr>
              <a:spcBef>
                <a:spcPts val="1466"/>
              </a:spcBef>
              <a:defRPr sz="1866">
                <a:solidFill>
                  <a:schemeClr val="tx1"/>
                </a:solidFill>
              </a:defRPr>
            </a:lvl2pPr>
            <a:lvl3pPr>
              <a:spcBef>
                <a:spcPts val="1466"/>
              </a:spcBef>
              <a:defRPr sz="1866">
                <a:solidFill>
                  <a:schemeClr val="tx1"/>
                </a:solidFill>
              </a:defRPr>
            </a:lvl3pPr>
            <a:lvl4pPr>
              <a:spcBef>
                <a:spcPts val="1466"/>
              </a:spcBef>
              <a:defRPr sz="1866">
                <a:solidFill>
                  <a:schemeClr val="tx1"/>
                </a:solidFill>
              </a:defRPr>
            </a:lvl4pPr>
            <a:lvl5pPr>
              <a:spcBef>
                <a:spcPts val="1466"/>
              </a:spcBef>
              <a:defRPr sz="1866">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506939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0" name="Text Placeholder 3"/>
          <p:cNvSpPr>
            <a:spLocks noGrp="1"/>
          </p:cNvSpPr>
          <p:nvPr>
            <p:ph type="body" sz="quarter" idx="14"/>
          </p:nvPr>
        </p:nvSpPr>
        <p:spPr>
          <a:xfrm>
            <a:off x="6364224" y="1621536"/>
            <a:ext cx="5522976" cy="4372864"/>
          </a:xfrm>
        </p:spPr>
        <p:txBody>
          <a:bodyPr/>
          <a:lstStyle>
            <a:lvl1pPr>
              <a:defRPr sz="3198">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50119807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Table Placeholder"/>
          <p:cNvSpPr>
            <a:spLocks noGrp="1"/>
          </p:cNvSpPr>
          <p:nvPr>
            <p:ph type="tbl" sz="quarter" idx="13"/>
          </p:nvPr>
        </p:nvSpPr>
        <p:spPr>
          <a:xfrm>
            <a:off x="3340611" y="268224"/>
            <a:ext cx="8546501" cy="5726176"/>
          </a:xfrm>
        </p:spPr>
        <p:txBody>
          <a:bodyPr lIns="0" tIns="0" rIns="91440" bIns="91440"/>
          <a:lstStyle>
            <a:lvl1pPr>
              <a:defRPr>
                <a:solidFill>
                  <a:schemeClr val="tx1"/>
                </a:solidFill>
              </a:defRPr>
            </a:lvl1pPr>
          </a:lstStyle>
          <a:p>
            <a:r>
              <a:rPr lang="pt-BR"/>
              <a:t>Clique no ícone para adicionar tabela</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6498182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97632678"/>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9353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46580293"/>
      </p:ext>
    </p:extLst>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716" indent="0">
              <a:buNone/>
              <a:defRPr/>
            </a:lvl3pPr>
            <a:lvl4pPr marL="579750" indent="0">
              <a:buNone/>
              <a:defRPr/>
            </a:lvl4pPr>
            <a:lvl5pPr marL="842118" indent="0">
              <a:buNone/>
              <a:defRPr/>
            </a:lvl5pPr>
          </a:lstStyle>
          <a:p>
            <a:pPr lvl="0"/>
            <a:r>
              <a:rPr lang="pt-BR"/>
              <a:t>Clique para editar os estilos de texto Mestres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6832398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8"/>
            <a:ext cx="1730141" cy="690308"/>
          </a:xfrm>
          <a:prstGeom prst="rect">
            <a:avLst/>
          </a:prstGeom>
        </p:spPr>
      </p:pic>
    </p:spTree>
    <p:extLst>
      <p:ext uri="{BB962C8B-B14F-4D97-AF65-F5344CB8AC3E}">
        <p14:creationId xmlns:p14="http://schemas.microsoft.com/office/powerpoint/2010/main" val="135317295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2" y="3083848"/>
            <a:ext cx="1730139" cy="690308"/>
          </a:xfrm>
          <a:prstGeom prst="rect">
            <a:avLst/>
          </a:prstGeom>
        </p:spPr>
      </p:pic>
    </p:spTree>
    <p:extLst>
      <p:ext uri="{BB962C8B-B14F-4D97-AF65-F5344CB8AC3E}">
        <p14:creationId xmlns:p14="http://schemas.microsoft.com/office/powerpoint/2010/main" val="771079936"/>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6"/>
            <a:ext cx="1730141" cy="690310"/>
          </a:xfrm>
          <a:prstGeom prst="rect">
            <a:avLst/>
          </a:prstGeom>
        </p:spPr>
      </p:pic>
    </p:spTree>
    <p:extLst>
      <p:ext uri="{BB962C8B-B14F-4D97-AF65-F5344CB8AC3E}">
        <p14:creationId xmlns:p14="http://schemas.microsoft.com/office/powerpoint/2010/main" val="217981373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42245039"/>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02738734"/>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3413185194"/>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2330101603"/>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540501373"/>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Tree>
    <p:extLst>
      <p:ext uri="{BB962C8B-B14F-4D97-AF65-F5344CB8AC3E}">
        <p14:creationId xmlns:p14="http://schemas.microsoft.com/office/powerpoint/2010/main" val="327023122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22105615"/>
      </p:ext>
    </p:extLst>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83376449"/>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Tree>
    <p:extLst>
      <p:ext uri="{BB962C8B-B14F-4D97-AF65-F5344CB8AC3E}">
        <p14:creationId xmlns:p14="http://schemas.microsoft.com/office/powerpoint/2010/main" val="1983792139"/>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Tree>
    <p:extLst>
      <p:ext uri="{BB962C8B-B14F-4D97-AF65-F5344CB8AC3E}">
        <p14:creationId xmlns:p14="http://schemas.microsoft.com/office/powerpoint/2010/main" val="3542064183"/>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4"/>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71129610"/>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Tree>
    <p:extLst>
      <p:ext uri="{BB962C8B-B14F-4D97-AF65-F5344CB8AC3E}">
        <p14:creationId xmlns:p14="http://schemas.microsoft.com/office/powerpoint/2010/main" val="3051627033"/>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11245059"/>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Tree>
    <p:extLst>
      <p:ext uri="{BB962C8B-B14F-4D97-AF65-F5344CB8AC3E}">
        <p14:creationId xmlns:p14="http://schemas.microsoft.com/office/powerpoint/2010/main" val="3674664806"/>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Tree>
    <p:extLst>
      <p:ext uri="{BB962C8B-B14F-4D97-AF65-F5344CB8AC3E}">
        <p14:creationId xmlns:p14="http://schemas.microsoft.com/office/powerpoint/2010/main" val="1830824014"/>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Tree>
    <p:extLst>
      <p:ext uri="{BB962C8B-B14F-4D97-AF65-F5344CB8AC3E}">
        <p14:creationId xmlns:p14="http://schemas.microsoft.com/office/powerpoint/2010/main" val="3111020136"/>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76635447"/>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3481646"/>
      </p:ext>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2092453"/>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r>
              <a:rPr lang="en-US"/>
              <a:t>Data Fabric / © 2024 IBM Corporation</a:t>
            </a:r>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85056832"/>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r>
              <a:rPr lang="en-US"/>
              <a:t>Data Fabric / © 2024 IBM Corporation</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16222366"/>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73158809"/>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55072222"/>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35533262"/>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92992013"/>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83435345"/>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53876368"/>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r>
              <a:rPr lang="en-US"/>
              <a:t>Data Fabric / © 2024 IBM Corporation</a:t>
            </a:r>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3670580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71470804"/>
      </p:ext>
    </p:extLst>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r>
              <a:rPr lang="en-US"/>
              <a:t>Data Fabric / © 2024 IBM Corporation</a:t>
            </a:r>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23764147"/>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49767989"/>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5449255"/>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52685640"/>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45194509"/>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29070953"/>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r>
              <a:rPr lang="en-US"/>
              <a:t>Data Fabric / © 2024 IBM Corporation</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16786565"/>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r>
              <a:rPr lang="en-US"/>
              <a:t>Data Fabric / © 2024 IBM Corporation</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79084634"/>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r>
              <a:rPr lang="en-US"/>
              <a:t>Data Fabric / © 2024 IBM Corporation</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7"/>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6"/>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68897557"/>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8792243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46077467"/>
      </p:ext>
    </p:extLst>
  </p:cSld>
  <p:clrMapOvr>
    <a:masterClrMapping/>
  </p:clrMapOvr>
  <p:transition spd="med"/>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48467658"/>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35325616"/>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633032411"/>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646099208"/>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28153753"/>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76023871"/>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76990237"/>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45562335"/>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r>
              <a:rPr lang="en-US"/>
              <a:t>Data Fabric / © 2024 IBM Corporation</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54155651"/>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362080137"/>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91954304"/>
      </p:ext>
    </p:extLst>
  </p:cSld>
  <p:clrMapOvr>
    <a:masterClrMapping/>
  </p:clrMapOvr>
  <p:transition spd="med"/>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pt-BR"/>
              <a:t>Clique para editar o título Mestre</a:t>
            </a:r>
            <a:endParaRPr lang="en-US"/>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10" indent="0">
              <a:buNone/>
              <a:defRPr/>
            </a:lvl3pPr>
            <a:lvl4pPr marL="579736" indent="0">
              <a:buNone/>
              <a:defRPr/>
            </a:lvl4pPr>
            <a:lvl5pPr marL="842098"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10" indent="0">
              <a:buNone/>
              <a:defRPr/>
            </a:lvl3pPr>
            <a:lvl4pPr marL="579736" indent="0">
              <a:buNone/>
              <a:defRPr/>
            </a:lvl4pPr>
            <a:lvl5pPr marL="842098"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0819694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01168"/>
            <a:ext cx="2474590" cy="570706"/>
          </a:xfrm>
        </p:spPr>
        <p:txBody>
          <a:bodyPr/>
          <a:lstStyle>
            <a:lvl1pPr>
              <a:lnSpc>
                <a:spcPct val="100000"/>
              </a:lnSpc>
              <a:defRPr sz="3199">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01168"/>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Data Fabric / © 2024 IBM Corporation</a:t>
            </a:r>
          </a:p>
        </p:txBody>
      </p:sp>
    </p:spTree>
    <p:extLst>
      <p:ext uri="{BB962C8B-B14F-4D97-AF65-F5344CB8AC3E}">
        <p14:creationId xmlns:p14="http://schemas.microsoft.com/office/powerpoint/2010/main" val="1285981007"/>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67911" y="6452314"/>
            <a:ext cx="136789" cy="12311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1"/>
          </a:xfrm>
        </p:spPr>
        <p:txBody>
          <a:bodyPr/>
          <a:lstStyle>
            <a:lvl1pPr>
              <a:lnSpc>
                <a:spcPct val="110000"/>
              </a:lnSpc>
              <a:spcBef>
                <a:spcPts val="0"/>
              </a:spcBef>
              <a:defRPr sz="1400">
                <a:solidFill>
                  <a:schemeClr val="tx1"/>
                </a:solidFill>
              </a:defRPr>
            </a:lvl1pPr>
            <a:lvl2pPr marL="127992" indent="-127992">
              <a:lnSpc>
                <a:spcPct val="110000"/>
              </a:lnSpc>
              <a:spcBef>
                <a:spcPts val="0"/>
              </a:spcBef>
              <a:defRPr sz="1400">
                <a:solidFill>
                  <a:schemeClr val="tx1"/>
                </a:solidFill>
              </a:defRPr>
            </a:lvl2pPr>
            <a:lvl3pPr marL="255984" indent="-127992">
              <a:lnSpc>
                <a:spcPct val="110000"/>
              </a:lnSpc>
              <a:spcBef>
                <a:spcPts val="0"/>
              </a:spcBef>
              <a:defRPr sz="1400">
                <a:solidFill>
                  <a:schemeClr val="tx1"/>
                </a:solidFill>
              </a:defRPr>
            </a:lvl3pPr>
            <a:lvl4pPr marL="383976" indent="-127992">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Data Fabric / © 2024 IBM Corporation</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7"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376017539"/>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blank">
    <p:bg>
      <p:bgPr>
        <a:solidFill>
          <a:srgbClr val="FFFF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6154251" cy="107289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1524999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199"/>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9" name="Footer Placeholder">
            <a:extLst>
              <a:ext uri="{FF2B5EF4-FFF2-40B4-BE49-F238E27FC236}">
                <a16:creationId xmlns:a16="http://schemas.microsoft.com/office/drawing/2014/main" id="{F0209EEF-17EF-5141-B2C0-A3A8D1FE08C4}"/>
              </a:ext>
            </a:extLst>
          </p:cNvPr>
          <p:cNvSpPr>
            <a:spLocks noGrp="1"/>
          </p:cNvSpPr>
          <p:nvPr>
            <p:ph type="ftr" sz="quarter" idx="10"/>
          </p:nvPr>
        </p:nvSpPr>
        <p:spPr>
          <a:xfrm>
            <a:off x="304891" y="6491903"/>
            <a:ext cx="5486313" cy="222249"/>
          </a:xfrm>
        </p:spPr>
        <p:txBody>
          <a:bodyPr/>
          <a:lstStyle/>
          <a:p>
            <a:pPr defTabSz="914427">
              <a:defRPr/>
            </a:pPr>
            <a:r>
              <a:rPr lang="de-DE">
                <a:solidFill>
                  <a:srgbClr val="FFFFFF"/>
                </a:solidFill>
                <a:latin typeface="IBM Plex Sans" panose="020B0503050203000203" pitchFamily="34" charset="0"/>
              </a:rPr>
              <a:t>Data Fabric / © 2024 IBM Corporation</a:t>
            </a:r>
            <a:endParaRPr lang="en-US">
              <a:solidFill>
                <a:srgbClr val="FFFFFF"/>
              </a:solidFill>
              <a:latin typeface="IBM Plex Sans" panose="020B0503050203000203" pitchFamily="34" charset="0"/>
            </a:endParaRPr>
          </a:p>
        </p:txBody>
      </p:sp>
    </p:spTree>
    <p:extLst>
      <p:ext uri="{BB962C8B-B14F-4D97-AF65-F5344CB8AC3E}">
        <p14:creationId xmlns:p14="http://schemas.microsoft.com/office/powerpoint/2010/main" val="378613070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r>
              <a:rPr lang="en-US"/>
              <a:t>Data Fabric / © 2024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67994814"/>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sp>
        <p:nvSpPr>
          <p:cNvPr id="579" name="Texto do Título"/>
          <p:cNvSpPr txBox="1">
            <a:spLocks noGrp="1"/>
          </p:cNvSpPr>
          <p:nvPr>
            <p:ph type="title"/>
          </p:nvPr>
        </p:nvSpPr>
        <p:spPr>
          <a:xfrm>
            <a:off x="280453" y="268225"/>
            <a:ext cx="5523695" cy="5726177"/>
          </a:xfrm>
          <a:prstGeom prst="rect">
            <a:avLst/>
          </a:prstGeom>
        </p:spPr>
        <p:txBody>
          <a:bodyPr>
            <a:normAutofit/>
          </a:bodyPr>
          <a:lstStyle/>
          <a:p>
            <a:r>
              <a:t>Texto do Título</a:t>
            </a:r>
          </a:p>
        </p:txBody>
      </p:sp>
      <p:sp>
        <p:nvSpPr>
          <p:cNvPr id="580" name="Nível de Corpo Um…"/>
          <p:cNvSpPr txBox="1">
            <a:spLocks noGrp="1"/>
          </p:cNvSpPr>
          <p:nvPr>
            <p:ph type="body" sz="half" idx="1"/>
          </p:nvPr>
        </p:nvSpPr>
        <p:spPr>
          <a:xfrm>
            <a:off x="6389440" y="268225"/>
            <a:ext cx="5499308" cy="5726177"/>
          </a:xfrm>
          <a:prstGeom prst="rect">
            <a:avLst/>
          </a:prstGeom>
        </p:spPr>
        <p:txBody>
          <a:bodyPr>
            <a:normAutofit/>
          </a:bodyPr>
          <a:lstStyle/>
          <a:p>
            <a:r>
              <a:t>Nível de Corpo Um</a:t>
            </a:r>
          </a:p>
          <a:p>
            <a:pPr lvl="1"/>
            <a:r>
              <a:t>Nível de Corpo Dois</a:t>
            </a:r>
          </a:p>
          <a:p>
            <a:pPr lvl="2"/>
            <a:r>
              <a:t>Nível de Corpo Três</a:t>
            </a:r>
          </a:p>
          <a:p>
            <a:pPr lvl="3"/>
            <a:r>
              <a:t>Nível de Corpo Quatro</a:t>
            </a:r>
          </a:p>
          <a:p>
            <a:pPr lvl="4"/>
            <a:r>
              <a:t>Nível de Corpo Cinco</a:t>
            </a:r>
          </a:p>
        </p:txBody>
      </p:sp>
      <p:sp>
        <p:nvSpPr>
          <p:cNvPr id="581" name="Número do Slide"/>
          <p:cNvSpPr txBox="1">
            <a:spLocks noGrp="1"/>
          </p:cNvSpPr>
          <p:nvPr>
            <p:ph type="sldNum" sz="quarter" idx="2"/>
          </p:nvPr>
        </p:nvSpPr>
        <p:spPr>
          <a:xfrm>
            <a:off x="11772416" y="6469508"/>
            <a:ext cx="1338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9984021"/>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sp>
        <p:nvSpPr>
          <p:cNvPr id="5" name="Footer Placeholder">
            <a:extLst>
              <a:ext uri="{FF2B5EF4-FFF2-40B4-BE49-F238E27FC236}">
                <a16:creationId xmlns:a16="http://schemas.microsoft.com/office/drawing/2014/main" id="{92FD0A39-BE8F-7C40-9445-B4130752E850}"/>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222164538"/>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F064091D-7C8F-DF45-B384-5E3A3B331171}"/>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314364967"/>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1"/>
            <a:r>
              <a:rPr lang="en-US"/>
              <a:t>Third level</a:t>
            </a:r>
          </a:p>
          <a:p>
            <a:pPr lvl="1"/>
            <a:r>
              <a:rPr lang="en-US"/>
              <a:t>Fourth level</a:t>
            </a:r>
          </a:p>
          <a:p>
            <a:pPr lvl="1"/>
            <a:r>
              <a:rPr lang="en-US"/>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a:p>
            <a:pPr lvl="0"/>
            <a:r>
              <a:rPr lang="en-US"/>
              <a:t>Second level</a:t>
            </a:r>
          </a:p>
          <a:p>
            <a:pPr lvl="1"/>
            <a:r>
              <a:rPr lang="en-US"/>
              <a:t>Third level</a:t>
            </a:r>
          </a:p>
          <a:p>
            <a:pPr lvl="1"/>
            <a:r>
              <a:rPr lang="en-US"/>
              <a:t>Fourth level</a:t>
            </a:r>
          </a:p>
          <a:p>
            <a:pPr lvl="1"/>
            <a:r>
              <a:rPr lang="en-US"/>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Footer Placeholder">
            <a:extLst>
              <a:ext uri="{FF2B5EF4-FFF2-40B4-BE49-F238E27FC236}">
                <a16:creationId xmlns:a16="http://schemas.microsoft.com/office/drawing/2014/main" id="{2F6E6551-36B8-4540-826D-197999DD9E51}"/>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1536397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31097800"/>
      </p:ext>
    </p:extLst>
  </p:cSld>
  <p:clrMapOvr>
    <a:masterClrMapping/>
  </p:clrMapOvr>
  <p:transition spd="med"/>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Footer Placeholder">
            <a:extLst>
              <a:ext uri="{FF2B5EF4-FFF2-40B4-BE49-F238E27FC236}">
                <a16:creationId xmlns:a16="http://schemas.microsoft.com/office/drawing/2014/main" id="{3B1394C9-25EA-C54D-B94A-39FE19063F2B}"/>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1467378551"/>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8" name="Footer Placeholder">
            <a:extLst>
              <a:ext uri="{FF2B5EF4-FFF2-40B4-BE49-F238E27FC236}">
                <a16:creationId xmlns:a16="http://schemas.microsoft.com/office/drawing/2014/main" id="{D3C03E39-B3B0-2B4A-B5A0-7FCDC92F5541}"/>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286216584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0B58E13B-9E9B-0B4B-8351-5DB3E5664AAA}"/>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2539732145"/>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4EEB6825-8E5F-6A4D-8AAC-FA1FF04B5CDD}"/>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1429109788"/>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Footer Placeholder">
            <a:extLst>
              <a:ext uri="{FF2B5EF4-FFF2-40B4-BE49-F238E27FC236}">
                <a16:creationId xmlns:a16="http://schemas.microsoft.com/office/drawing/2014/main" id="{11C46484-9421-7E41-A8C9-5DD3B716A599}"/>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37025740"/>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Footer Placeholder">
            <a:extLst>
              <a:ext uri="{FF2B5EF4-FFF2-40B4-BE49-F238E27FC236}">
                <a16:creationId xmlns:a16="http://schemas.microsoft.com/office/drawing/2014/main" id="{5EE7FDB3-E575-3047-BEE5-5AA06F62F03D}"/>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227511239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8" name="Footer Placeholder">
            <a:extLst>
              <a:ext uri="{FF2B5EF4-FFF2-40B4-BE49-F238E27FC236}">
                <a16:creationId xmlns:a16="http://schemas.microsoft.com/office/drawing/2014/main" id="{9511F4CA-8106-CF4F-A849-CC0B61E21F82}"/>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222530980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9" name="Footer Placeholder">
            <a:extLst>
              <a:ext uri="{FF2B5EF4-FFF2-40B4-BE49-F238E27FC236}">
                <a16:creationId xmlns:a16="http://schemas.microsoft.com/office/drawing/2014/main" id="{7E3B24C3-82E4-5B4B-B90C-C72D294E7085}"/>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3015546538"/>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9" name="Footer Placeholder">
            <a:extLst>
              <a:ext uri="{FF2B5EF4-FFF2-40B4-BE49-F238E27FC236}">
                <a16:creationId xmlns:a16="http://schemas.microsoft.com/office/drawing/2014/main" id="{58DADE04-242C-9944-8149-55E73DCD379D}"/>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738685279"/>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8" name="Footer Placeholder">
            <a:extLst>
              <a:ext uri="{FF2B5EF4-FFF2-40B4-BE49-F238E27FC236}">
                <a16:creationId xmlns:a16="http://schemas.microsoft.com/office/drawing/2014/main" id="{15439F4D-2E27-EE42-AB3E-FDE989EC7476}"/>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4236073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39109969"/>
      </p:ext>
    </p:extLst>
  </p:cSld>
  <p:clrMapOvr>
    <a:masterClrMapping/>
  </p:clrMapOvr>
  <p:transition spd="med"/>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2"/>
          </a:solidFill>
        </p:spPr>
        <p:txBody>
          <a:bodyPr wrap="square" lIns="0" tIns="0" rIns="0" bIns="0" rtlCol="0" anchor="ctr">
            <a:noAutofit/>
          </a:bodyPr>
          <a:lstStyle/>
          <a:p>
            <a:pPr algn="ctr"/>
            <a:endParaRPr lang="en-US" sz="16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Footer Placeholder">
            <a:extLst>
              <a:ext uri="{FF2B5EF4-FFF2-40B4-BE49-F238E27FC236}">
                <a16:creationId xmlns:a16="http://schemas.microsoft.com/office/drawing/2014/main" id="{C0913E05-BF0C-EB4D-B8BB-524ED1FD7E5A}"/>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2979002216"/>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Footer Placeholder">
            <a:extLst>
              <a:ext uri="{FF2B5EF4-FFF2-40B4-BE49-F238E27FC236}">
                <a16:creationId xmlns:a16="http://schemas.microsoft.com/office/drawing/2014/main" id="{F2857336-A1F0-694A-8C3C-DE17CD881AA3}"/>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355266932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C9698247-7150-7B45-B20B-1D4188496EAC}"/>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1927692704"/>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6EBF9494-0FE3-EF48-9C2F-C34DCE9305E8}"/>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2365167258"/>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11" name="Footer Placeholder">
            <a:extLst>
              <a:ext uri="{FF2B5EF4-FFF2-40B4-BE49-F238E27FC236}">
                <a16:creationId xmlns:a16="http://schemas.microsoft.com/office/drawing/2014/main" id="{F0C3BB4E-A2D9-9A47-A8AB-BBABA235141D}"/>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359390942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9" name="Footer Placeholder">
            <a:extLst>
              <a:ext uri="{FF2B5EF4-FFF2-40B4-BE49-F238E27FC236}">
                <a16:creationId xmlns:a16="http://schemas.microsoft.com/office/drawing/2014/main" id="{E2CDA460-DD9F-AC42-AC47-A0C4A8184A23}"/>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bg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2536494386"/>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11" name="Footer Placeholder">
            <a:extLst>
              <a:ext uri="{FF2B5EF4-FFF2-40B4-BE49-F238E27FC236}">
                <a16:creationId xmlns:a16="http://schemas.microsoft.com/office/drawing/2014/main" id="{7F397F2D-BF25-C144-A5A8-98DD5DD646BE}"/>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bg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4090544058"/>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Footer Placeholder">
            <a:extLst>
              <a:ext uri="{FF2B5EF4-FFF2-40B4-BE49-F238E27FC236}">
                <a16:creationId xmlns:a16="http://schemas.microsoft.com/office/drawing/2014/main" id="{FDE4B7A4-098E-7842-BCE2-0881D3E88222}"/>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7697385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Footer Placeholder">
            <a:extLst>
              <a:ext uri="{FF2B5EF4-FFF2-40B4-BE49-F238E27FC236}">
                <a16:creationId xmlns:a16="http://schemas.microsoft.com/office/drawing/2014/main" id="{DF337C8B-5569-F44A-BA9C-5464EB277E70}"/>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276143391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Footer Placeholder">
            <a:extLst>
              <a:ext uri="{FF2B5EF4-FFF2-40B4-BE49-F238E27FC236}">
                <a16:creationId xmlns:a16="http://schemas.microsoft.com/office/drawing/2014/main" id="{302D4D89-3172-6547-846D-D544EC52FB19}"/>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bg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28173831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52468895"/>
      </p:ext>
    </p:extLst>
  </p:cSld>
  <p:clrMapOvr>
    <a:masterClrMapping/>
  </p:clrMapOvr>
  <p:transition spd="med"/>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8" name="Footer Placeholder">
            <a:extLst>
              <a:ext uri="{FF2B5EF4-FFF2-40B4-BE49-F238E27FC236}">
                <a16:creationId xmlns:a16="http://schemas.microsoft.com/office/drawing/2014/main" id="{31D4AA23-AA20-7A48-AC06-72DA22211505}"/>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1383108656"/>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Footer Placeholder">
            <a:extLst>
              <a:ext uri="{FF2B5EF4-FFF2-40B4-BE49-F238E27FC236}">
                <a16:creationId xmlns:a16="http://schemas.microsoft.com/office/drawing/2014/main" id="{573050A9-7418-8540-94BA-579A1978ECCE}"/>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720185802"/>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9" name="Footer Placeholder">
            <a:extLst>
              <a:ext uri="{FF2B5EF4-FFF2-40B4-BE49-F238E27FC236}">
                <a16:creationId xmlns:a16="http://schemas.microsoft.com/office/drawing/2014/main" id="{C33999B7-9607-0448-90A0-ABF37C6D4925}"/>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150141009"/>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9" name="Footer Placeholder">
            <a:extLst>
              <a:ext uri="{FF2B5EF4-FFF2-40B4-BE49-F238E27FC236}">
                <a16:creationId xmlns:a16="http://schemas.microsoft.com/office/drawing/2014/main" id="{AAD8B5FA-9B65-1849-B4CB-F7E62B139545}"/>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1679742103"/>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8" name="Footer Placeholder">
            <a:extLst>
              <a:ext uri="{FF2B5EF4-FFF2-40B4-BE49-F238E27FC236}">
                <a16:creationId xmlns:a16="http://schemas.microsoft.com/office/drawing/2014/main" id="{217EC8BA-6662-BA4D-AB3C-EEC827BB9963}"/>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1175855996"/>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B725C155-4439-0E46-ADEA-4526D71CDD09}"/>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59509268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43125"/>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Footer Placeholder">
            <a:extLst>
              <a:ext uri="{FF2B5EF4-FFF2-40B4-BE49-F238E27FC236}">
                <a16:creationId xmlns:a16="http://schemas.microsoft.com/office/drawing/2014/main" id="{061B3C0F-B8B8-C344-A75D-5F7A862D2295}"/>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3944285590"/>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6"/>
            <a:ext cx="1730144" cy="690309"/>
          </a:xfrm>
          <a:prstGeom prst="rect">
            <a:avLst/>
          </a:prstGeom>
        </p:spPr>
      </p:pic>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Footer Placeholder">
            <a:extLst>
              <a:ext uri="{FF2B5EF4-FFF2-40B4-BE49-F238E27FC236}">
                <a16:creationId xmlns:a16="http://schemas.microsoft.com/office/drawing/2014/main" id="{01411781-9B2E-2B45-A976-C0DB65677FD4}"/>
              </a:ext>
            </a:extLst>
          </p:cNvPr>
          <p:cNvSpPr>
            <a:spLocks noGrp="1"/>
          </p:cNvSpPr>
          <p:nvPr>
            <p:ph type="ftr" sz="quarter" idx="10"/>
          </p:nvPr>
        </p:nvSpPr>
        <p:spPr>
          <a:xfrm>
            <a:off x="304889" y="6383868"/>
            <a:ext cx="5486313" cy="222249"/>
          </a:xfrm>
          <a:prstGeom prst="rect">
            <a:avLst/>
          </a:prstGeom>
        </p:spPr>
        <p:txBody>
          <a:bodyPr/>
          <a:lstStyle>
            <a:lvl1pPr>
              <a:defRPr sz="800">
                <a:solidFill>
                  <a:schemeClr val="tx1"/>
                </a:solidFill>
                <a:latin typeface="IBM Plex Sans" panose="020B0503050203000203" pitchFamily="34" charset="0"/>
              </a:defRPr>
            </a:lvl1pPr>
          </a:lstStyle>
          <a:p>
            <a:r>
              <a:rPr lang="en-US"/>
              <a:t>Data Fabric / © 2024 IBM Corporation</a:t>
            </a:r>
          </a:p>
        </p:txBody>
      </p:sp>
    </p:spTree>
    <p:extLst>
      <p:ext uri="{BB962C8B-B14F-4D97-AF65-F5344CB8AC3E}">
        <p14:creationId xmlns:p14="http://schemas.microsoft.com/office/powerpoint/2010/main" val="2641627032"/>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Light: 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114A3C8-CAE7-4B41-8BCE-3AC160FE4BAC}"/>
              </a:ext>
            </a:extLst>
          </p:cNvPr>
          <p:cNvSpPr>
            <a:spLocks noGrp="1"/>
          </p:cNvSpPr>
          <p:nvPr>
            <p:ph type="ftr" sz="quarter" idx="10"/>
          </p:nvPr>
        </p:nvSpPr>
        <p:spPr/>
        <p:txBody>
          <a:bodyPr/>
          <a:lstStyle/>
          <a:p>
            <a:r>
              <a:rPr lang="en-US"/>
              <a:t>Data Fabric / © 2024 IBM Corporation</a:t>
            </a:r>
          </a:p>
        </p:txBody>
      </p:sp>
      <p:sp>
        <p:nvSpPr>
          <p:cNvPr id="4" name="Slide Number Placeholder 3">
            <a:extLst>
              <a:ext uri="{FF2B5EF4-FFF2-40B4-BE49-F238E27FC236}">
                <a16:creationId xmlns:a16="http://schemas.microsoft.com/office/drawing/2014/main" id="{3C645A50-F1AB-DB4C-85C5-BB4131B76ECB}"/>
              </a:ext>
            </a:extLst>
          </p:cNvPr>
          <p:cNvSpPr>
            <a:spLocks noGrp="1"/>
          </p:cNvSpPr>
          <p:nvPr>
            <p:ph type="sldNum" sz="quarter" idx="11"/>
          </p:nvPr>
        </p:nvSpPr>
        <p:spPr/>
        <p:txBody>
          <a:bodyPr/>
          <a:lstStyle>
            <a:lvl1pPr>
              <a:defRPr/>
            </a:lvl1pPr>
          </a:lstStyle>
          <a:p>
            <a:r>
              <a:rPr lang="en-US"/>
              <a:t>© 2019 IBM Corporation  |  </a:t>
            </a:r>
            <a:fld id="{62AC7532-E9CD-3F47-AFEB-F708F102E192}" type="slidenum">
              <a:rPr lang="en-US" smtClean="0"/>
              <a:pPr/>
              <a:t>‹#›</a:t>
            </a:fld>
            <a:endParaRPr lang="en-US"/>
          </a:p>
        </p:txBody>
      </p:sp>
      <p:sp>
        <p:nvSpPr>
          <p:cNvPr id="6" name="Text Placeholder 6">
            <a:extLst>
              <a:ext uri="{FF2B5EF4-FFF2-40B4-BE49-F238E27FC236}">
                <a16:creationId xmlns:a16="http://schemas.microsoft.com/office/drawing/2014/main" id="{0CB871E5-6C27-5E42-8EE6-254DC51FEE33}"/>
              </a:ext>
            </a:extLst>
          </p:cNvPr>
          <p:cNvSpPr>
            <a:spLocks noGrp="1"/>
          </p:cNvSpPr>
          <p:nvPr>
            <p:ph type="body" sz="quarter" idx="13" hasCustomPrompt="1"/>
          </p:nvPr>
        </p:nvSpPr>
        <p:spPr>
          <a:xfrm>
            <a:off x="228600" y="228600"/>
            <a:ext cx="5638800" cy="304800"/>
          </a:xfrm>
        </p:spPr>
        <p:txBody>
          <a:bodyPr>
            <a:normAutofit/>
          </a:bodyPr>
          <a:lstStyle>
            <a:lvl1pPr marL="0" indent="0">
              <a:buNone/>
              <a:defRPr sz="1200" b="0" i="0" spc="80" baseline="0">
                <a:solidFill>
                  <a:srgbClr val="0062FF"/>
                </a:solidFill>
                <a:latin typeface="IBM Plex Sans Text" charset="0"/>
                <a:ea typeface="IBM Plex Sans Text" charset="0"/>
                <a:cs typeface="IBM Plex Sans Text" charset="0"/>
              </a:defRPr>
            </a:lvl1pPr>
          </a:lstStyle>
          <a:p>
            <a:pPr lvl="0"/>
            <a:r>
              <a:rPr lang="en-US"/>
              <a:t>SECTION HEADING</a:t>
            </a:r>
          </a:p>
        </p:txBody>
      </p:sp>
    </p:spTree>
    <p:extLst>
      <p:ext uri="{BB962C8B-B14F-4D97-AF65-F5344CB8AC3E}">
        <p14:creationId xmlns:p14="http://schemas.microsoft.com/office/powerpoint/2010/main" val="137473461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11817603"/>
      </p:ext>
    </p:extLst>
  </p:cSld>
  <p:clrMapOvr>
    <a:masterClrMapping/>
  </p:clrMapOvr>
  <p:transition spd="med"/>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r>
              <a:rPr lang="en-US"/>
              <a:t>Data Fabric / © 2024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8796222"/>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r>
              <a:rPr lang="en-US"/>
              <a:t>Data Fabric / © 2024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6473278"/>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r>
              <a:rPr lang="en-US"/>
              <a:t>Data Fabric / © 2024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78663196"/>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6" name="Picture"/>
          <p:cNvPicPr>
            <a:picLocks noChangeAspect="1"/>
          </p:cNvPicPr>
          <p:nvPr userDrawn="1"/>
        </p:nvPicPr>
        <p:blipFill>
          <a:blip r:embed="rId2"/>
          <a:srcRect/>
          <a:stretch/>
        </p:blipFill>
        <p:spPr>
          <a:xfrm>
            <a:off x="11191752" y="6273671"/>
            <a:ext cx="695449" cy="277477"/>
          </a:xfrm>
          <a:prstGeom prst="rect">
            <a:avLst/>
          </a:prstGeom>
        </p:spPr>
      </p:pic>
    </p:spTree>
    <p:extLst>
      <p:ext uri="{BB962C8B-B14F-4D97-AF65-F5344CB8AC3E}">
        <p14:creationId xmlns:p14="http://schemas.microsoft.com/office/powerpoint/2010/main" val="565515121"/>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0"/>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99988416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051186711"/>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142622663"/>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19651585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p>
            <a:r>
              <a:rPr lang="en-US"/>
              <a:t>Data Fabric / © 2024 IBM Corporation</a:t>
            </a:r>
          </a:p>
        </p:txBody>
      </p:sp>
      <p:pic>
        <p:nvPicPr>
          <p:cNvPr id="6" name="Picture"/>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16564962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5479267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7"/>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6"/>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89840565"/>
      </p:ext>
    </p:extLst>
  </p:cSld>
  <p:clrMapOvr>
    <a:masterClrMapping/>
  </p:clrMapOvr>
  <p:transition spd="med"/>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001380414"/>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70410572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40235902"/>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5518060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75915004"/>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27371706"/>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1" y="121920"/>
            <a:ext cx="11704229" cy="5872480"/>
          </a:xfrm>
        </p:spPr>
        <p:txBody>
          <a:bodyPr/>
          <a:lstStyle>
            <a:lvl1pPr>
              <a:defRPr sz="12800" b="0" i="0">
                <a:solidFill>
                  <a:schemeClr val="accent2"/>
                </a:solidFill>
                <a:latin typeface="IBM Plex Sans Light" panose="020B0403050203000203"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37040443"/>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8227629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04407137"/>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09"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471582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0219289"/>
      </p:ext>
    </p:extLst>
  </p:cSld>
  <p:clrMapOvr>
    <a:masterClrMapping/>
  </p:clrMapOvr>
  <p:transition spd="med"/>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361939441"/>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25645062"/>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68689059"/>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521444253"/>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41087426"/>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19392902"/>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126889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4508927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7"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0840546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US"/>
              <a:t>Click to edit Master title style</a:t>
            </a:r>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1"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7"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55250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91876113"/>
      </p:ext>
    </p:extLst>
  </p:cSld>
  <p:clrMapOvr>
    <a:masterClrMapping/>
  </p:clrMapOvr>
  <p:transition spd="med"/>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3425951"/>
          </a:xfrm>
          <a:noFill/>
        </p:spPr>
        <p:txBody>
          <a:bodyPr lIns="182880" tIns="164592" rIns="228600" bIns="228600"/>
          <a:lstStyle>
            <a:lvl1pPr>
              <a:defRPr sz="6400">
                <a:solidFill>
                  <a:schemeClr val="tx1"/>
                </a:solidFill>
              </a:defRPr>
            </a:lvl1pPr>
          </a:lstStyle>
          <a:p>
            <a:r>
              <a:rPr lang="en-US"/>
              <a:t>Click to edit Master title style</a:t>
            </a:r>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0618223"/>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5727880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en-US"/>
              <a:t>Click icon to add picture</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5519660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0377493"/>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37939459"/>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640690155"/>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03980483"/>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18770535"/>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52942747"/>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260232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93113761"/>
      </p:ext>
    </p:extLst>
  </p:cSld>
  <p:clrMapOvr>
    <a:masterClrMapping/>
  </p:clrMapOvr>
  <p:transition spd="med"/>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735210"/>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35159324"/>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7"/>
            <a:ext cx="1730141" cy="690308"/>
          </a:xfrm>
          <a:prstGeom prst="rect">
            <a:avLst/>
          </a:prstGeom>
        </p:spPr>
      </p:pic>
    </p:spTree>
    <p:extLst>
      <p:ext uri="{BB962C8B-B14F-4D97-AF65-F5344CB8AC3E}">
        <p14:creationId xmlns:p14="http://schemas.microsoft.com/office/powerpoint/2010/main" val="2967101518"/>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39" cy="690308"/>
          </a:xfrm>
          <a:prstGeom prst="rect">
            <a:avLst/>
          </a:prstGeom>
        </p:spPr>
      </p:pic>
    </p:spTree>
    <p:extLst>
      <p:ext uri="{BB962C8B-B14F-4D97-AF65-F5344CB8AC3E}">
        <p14:creationId xmlns:p14="http://schemas.microsoft.com/office/powerpoint/2010/main" val="2122364336"/>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6"/>
            <a:ext cx="1730141" cy="690309"/>
          </a:xfrm>
          <a:prstGeom prst="rect">
            <a:avLst/>
          </a:prstGeom>
        </p:spPr>
      </p:pic>
    </p:spTree>
    <p:extLst>
      <p:ext uri="{BB962C8B-B14F-4D97-AF65-F5344CB8AC3E}">
        <p14:creationId xmlns:p14="http://schemas.microsoft.com/office/powerpoint/2010/main" val="8588974"/>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userDrawn="1">
  <p:cSld name="4_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a:t>Data Fabric / © 2024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pic>
        <p:nvPicPr>
          <p:cNvPr id="6" name="Picture 5">
            <a:extLst>
              <a:ext uri="{FF2B5EF4-FFF2-40B4-BE49-F238E27FC236}">
                <a16:creationId xmlns:a16="http://schemas.microsoft.com/office/drawing/2014/main" id="{E9F9B627-0F89-514D-85B9-78E485ABC781}"/>
              </a:ext>
            </a:extLst>
          </p:cNvPr>
          <p:cNvPicPr>
            <a:picLocks noChangeAspect="1"/>
          </p:cNvPicPr>
          <p:nvPr userDrawn="1"/>
        </p:nvPicPr>
        <p:blipFill>
          <a:blip r:embed="rId2"/>
          <a:stretch>
            <a:fillRect/>
          </a:stretch>
        </p:blipFill>
        <p:spPr>
          <a:xfrm>
            <a:off x="5232737" y="3074990"/>
            <a:ext cx="1714163" cy="712380"/>
          </a:xfrm>
          <a:prstGeom prst="rect">
            <a:avLst/>
          </a:prstGeom>
        </p:spPr>
      </p:pic>
    </p:spTree>
    <p:extLst>
      <p:ext uri="{BB962C8B-B14F-4D97-AF65-F5344CB8AC3E}">
        <p14:creationId xmlns:p14="http://schemas.microsoft.com/office/powerpoint/2010/main" val="1215877892"/>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matchingName="Title +  two column">
  <p:cSld name="Title +  two column">
    <p:bg>
      <p:bgPr>
        <a:solidFill>
          <a:schemeClr val="dk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9" name="Google Shape;79;p14"/>
          <p:cNvSpPr txBox="1">
            <a:spLocks noGrp="1"/>
          </p:cNvSpPr>
          <p:nvPr>
            <p:ph type="title"/>
          </p:nvPr>
        </p:nvSpPr>
        <p:spPr>
          <a:xfrm>
            <a:off x="415867" y="339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800"/>
              <a:buNone/>
              <a:defRPr>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81" name="Google Shape;81;p14"/>
          <p:cNvSpPr txBox="1">
            <a:spLocks noGrp="1"/>
          </p:cNvSpPr>
          <p:nvPr>
            <p:ph type="body" idx="1"/>
          </p:nvPr>
        </p:nvSpPr>
        <p:spPr>
          <a:xfrm>
            <a:off x="415600" y="1717900"/>
            <a:ext cx="5333200" cy="4278800"/>
          </a:xfrm>
          <a:prstGeom prst="rect">
            <a:avLst/>
          </a:prstGeom>
        </p:spPr>
        <p:txBody>
          <a:bodyPr spcFirstLastPara="1" wrap="square" lIns="91425" tIns="91425" rIns="91425" bIns="91425" anchor="t" anchorCtr="0">
            <a:noAutofit/>
          </a:bodyPr>
          <a:lstStyle>
            <a:lvl1pPr marL="609585" lvl="0" indent="-423323" rtl="0">
              <a:lnSpc>
                <a:spcPct val="150000"/>
              </a:lnSpc>
              <a:spcBef>
                <a:spcPts val="0"/>
              </a:spcBef>
              <a:spcAft>
                <a:spcPts val="0"/>
              </a:spcAft>
              <a:buSzPts val="1400"/>
              <a:buChar char="●"/>
              <a:defRPr sz="1867"/>
            </a:lvl1pPr>
            <a:lvl2pPr marL="1219170" lvl="1" indent="-406390" rtl="0">
              <a:lnSpc>
                <a:spcPct val="150000"/>
              </a:lnSpc>
              <a:spcBef>
                <a:spcPts val="2133"/>
              </a:spcBef>
              <a:spcAft>
                <a:spcPts val="0"/>
              </a:spcAft>
              <a:buSzPts val="1200"/>
              <a:buChar char="○"/>
              <a:defRPr sz="1600"/>
            </a:lvl2pPr>
            <a:lvl3pPr marL="1828754" lvl="2" indent="-406390" rtl="0">
              <a:lnSpc>
                <a:spcPct val="150000"/>
              </a:lnSpc>
              <a:spcBef>
                <a:spcPts val="2133"/>
              </a:spcBef>
              <a:spcAft>
                <a:spcPts val="0"/>
              </a:spcAft>
              <a:buSzPts val="1200"/>
              <a:buChar char="■"/>
              <a:defRPr sz="1600"/>
            </a:lvl3pPr>
            <a:lvl4pPr marL="2438339" lvl="3" indent="-406390" rtl="0">
              <a:lnSpc>
                <a:spcPct val="150000"/>
              </a:lnSpc>
              <a:spcBef>
                <a:spcPts val="2133"/>
              </a:spcBef>
              <a:spcAft>
                <a:spcPts val="0"/>
              </a:spcAft>
              <a:buSzPts val="1200"/>
              <a:buChar char="●"/>
              <a:defRPr sz="1600"/>
            </a:lvl4pPr>
            <a:lvl5pPr marL="3047924" lvl="4" indent="-406390" rtl="0">
              <a:lnSpc>
                <a:spcPct val="150000"/>
              </a:lnSpc>
              <a:spcBef>
                <a:spcPts val="2133"/>
              </a:spcBef>
              <a:spcAft>
                <a:spcPts val="0"/>
              </a:spcAft>
              <a:buSzPts val="1200"/>
              <a:buChar char="○"/>
              <a:defRPr sz="1600"/>
            </a:lvl5pPr>
            <a:lvl6pPr marL="3657509" lvl="5" indent="-406390" rtl="0">
              <a:lnSpc>
                <a:spcPct val="150000"/>
              </a:lnSpc>
              <a:spcBef>
                <a:spcPts val="2133"/>
              </a:spcBef>
              <a:spcAft>
                <a:spcPts val="0"/>
              </a:spcAft>
              <a:buSzPts val="1200"/>
              <a:buChar char="■"/>
              <a:defRPr sz="1600"/>
            </a:lvl6pPr>
            <a:lvl7pPr marL="4267093" lvl="6" indent="-406390" rtl="0">
              <a:lnSpc>
                <a:spcPct val="150000"/>
              </a:lnSpc>
              <a:spcBef>
                <a:spcPts val="2133"/>
              </a:spcBef>
              <a:spcAft>
                <a:spcPts val="0"/>
              </a:spcAft>
              <a:buSzPts val="1200"/>
              <a:buChar char="●"/>
              <a:defRPr sz="1600"/>
            </a:lvl7pPr>
            <a:lvl8pPr marL="4876678" lvl="7" indent="-406390" rtl="0">
              <a:lnSpc>
                <a:spcPct val="150000"/>
              </a:lnSpc>
              <a:spcBef>
                <a:spcPts val="2133"/>
              </a:spcBef>
              <a:spcAft>
                <a:spcPts val="0"/>
              </a:spcAft>
              <a:buSzPts val="1200"/>
              <a:buChar char="○"/>
              <a:defRPr sz="1600"/>
            </a:lvl8pPr>
            <a:lvl9pPr marL="5486263" lvl="8" indent="-406390" rtl="0">
              <a:lnSpc>
                <a:spcPct val="150000"/>
              </a:lnSpc>
              <a:spcBef>
                <a:spcPts val="2133"/>
              </a:spcBef>
              <a:spcAft>
                <a:spcPts val="2133"/>
              </a:spcAft>
              <a:buSzPts val="1200"/>
              <a:buChar char="■"/>
              <a:defRPr sz="1600"/>
            </a:lvl9pPr>
          </a:lstStyle>
          <a:p>
            <a:endParaRPr/>
          </a:p>
        </p:txBody>
      </p:sp>
      <p:sp>
        <p:nvSpPr>
          <p:cNvPr id="82" name="Google Shape;82;p14"/>
          <p:cNvSpPr txBox="1">
            <a:spLocks noGrp="1"/>
          </p:cNvSpPr>
          <p:nvPr>
            <p:ph type="body" idx="2"/>
          </p:nvPr>
        </p:nvSpPr>
        <p:spPr>
          <a:xfrm>
            <a:off x="6443200" y="1717900"/>
            <a:ext cx="5333200" cy="4278800"/>
          </a:xfrm>
          <a:prstGeom prst="rect">
            <a:avLst/>
          </a:prstGeom>
        </p:spPr>
        <p:txBody>
          <a:bodyPr spcFirstLastPara="1" wrap="square" lIns="91425" tIns="91425" rIns="91425" bIns="91425" anchor="t" anchorCtr="0">
            <a:noAutofit/>
          </a:bodyPr>
          <a:lstStyle>
            <a:lvl1pPr marL="609585" lvl="0" indent="-423323" rtl="0">
              <a:lnSpc>
                <a:spcPct val="150000"/>
              </a:lnSpc>
              <a:spcBef>
                <a:spcPts val="0"/>
              </a:spcBef>
              <a:spcAft>
                <a:spcPts val="0"/>
              </a:spcAft>
              <a:buSzPts val="1400"/>
              <a:buChar char="●"/>
              <a:defRPr sz="1867"/>
            </a:lvl1pPr>
            <a:lvl2pPr marL="1219170" lvl="1" indent="-406390" rtl="0">
              <a:lnSpc>
                <a:spcPct val="150000"/>
              </a:lnSpc>
              <a:spcBef>
                <a:spcPts val="2133"/>
              </a:spcBef>
              <a:spcAft>
                <a:spcPts val="0"/>
              </a:spcAft>
              <a:buSzPts val="1200"/>
              <a:buChar char="○"/>
              <a:defRPr sz="1600"/>
            </a:lvl2pPr>
            <a:lvl3pPr marL="1828754" lvl="2" indent="-406390" rtl="0">
              <a:lnSpc>
                <a:spcPct val="150000"/>
              </a:lnSpc>
              <a:spcBef>
                <a:spcPts val="2133"/>
              </a:spcBef>
              <a:spcAft>
                <a:spcPts val="0"/>
              </a:spcAft>
              <a:buSzPts val="1200"/>
              <a:buChar char="■"/>
              <a:defRPr sz="1600"/>
            </a:lvl3pPr>
            <a:lvl4pPr marL="2438339" lvl="3" indent="-406390" rtl="0">
              <a:lnSpc>
                <a:spcPct val="150000"/>
              </a:lnSpc>
              <a:spcBef>
                <a:spcPts val="2133"/>
              </a:spcBef>
              <a:spcAft>
                <a:spcPts val="0"/>
              </a:spcAft>
              <a:buSzPts val="1200"/>
              <a:buChar char="●"/>
              <a:defRPr sz="1600"/>
            </a:lvl4pPr>
            <a:lvl5pPr marL="3047924" lvl="4" indent="-406390" rtl="0">
              <a:lnSpc>
                <a:spcPct val="150000"/>
              </a:lnSpc>
              <a:spcBef>
                <a:spcPts val="2133"/>
              </a:spcBef>
              <a:spcAft>
                <a:spcPts val="0"/>
              </a:spcAft>
              <a:buSzPts val="1200"/>
              <a:buChar char="○"/>
              <a:defRPr sz="1600"/>
            </a:lvl5pPr>
            <a:lvl6pPr marL="3657509" lvl="5" indent="-406390" rtl="0">
              <a:lnSpc>
                <a:spcPct val="150000"/>
              </a:lnSpc>
              <a:spcBef>
                <a:spcPts val="2133"/>
              </a:spcBef>
              <a:spcAft>
                <a:spcPts val="0"/>
              </a:spcAft>
              <a:buSzPts val="1200"/>
              <a:buChar char="■"/>
              <a:defRPr sz="1600"/>
            </a:lvl6pPr>
            <a:lvl7pPr marL="4267093" lvl="6" indent="-406390" rtl="0">
              <a:lnSpc>
                <a:spcPct val="150000"/>
              </a:lnSpc>
              <a:spcBef>
                <a:spcPts val="2133"/>
              </a:spcBef>
              <a:spcAft>
                <a:spcPts val="0"/>
              </a:spcAft>
              <a:buSzPts val="1200"/>
              <a:buChar char="●"/>
              <a:defRPr sz="1600"/>
            </a:lvl7pPr>
            <a:lvl8pPr marL="4876678" lvl="7" indent="-406390" rtl="0">
              <a:lnSpc>
                <a:spcPct val="150000"/>
              </a:lnSpc>
              <a:spcBef>
                <a:spcPts val="2133"/>
              </a:spcBef>
              <a:spcAft>
                <a:spcPts val="0"/>
              </a:spcAft>
              <a:buSzPts val="1200"/>
              <a:buChar char="○"/>
              <a:defRPr sz="1600"/>
            </a:lvl8pPr>
            <a:lvl9pPr marL="5486263" lvl="8" indent="-406390" rtl="0">
              <a:lnSpc>
                <a:spcPct val="150000"/>
              </a:lnSpc>
              <a:spcBef>
                <a:spcPts val="2133"/>
              </a:spcBef>
              <a:spcAft>
                <a:spcPts val="2133"/>
              </a:spcAft>
              <a:buSzPts val="1200"/>
              <a:buChar char="■"/>
              <a:defRPr sz="1600"/>
            </a:lvl9pPr>
          </a:lstStyle>
          <a:p>
            <a:endParaRPr/>
          </a:p>
        </p:txBody>
      </p:sp>
    </p:spTree>
    <p:extLst>
      <p:ext uri="{BB962C8B-B14F-4D97-AF65-F5344CB8AC3E}">
        <p14:creationId xmlns:p14="http://schemas.microsoft.com/office/powerpoint/2010/main" val="1403171387"/>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1_EA_Cover, credentials, imagery">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71DA2AF-F787-3CA4-51B1-CB3854236DBC}"/>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1816" cy="6858343"/>
          </a:xfrm>
          <a:prstGeom prst="rect">
            <a:avLst/>
          </a:prstGeom>
        </p:spPr>
      </p:pic>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hasCustomPrompt="1"/>
          </p:nvPr>
        </p:nvSpPr>
        <p:spPr>
          <a:xfrm>
            <a:off x="287964" y="975519"/>
            <a:ext cx="2470905" cy="374651"/>
          </a:xfrm>
        </p:spPr>
        <p:txBody>
          <a:bodyPr anchor="t"/>
          <a:lstStyle>
            <a:lvl1pPr marL="0" indent="0" algn="l">
              <a:lnSpc>
                <a:spcPts val="1500"/>
              </a:lnSpc>
              <a:spcBef>
                <a:spcPts val="0"/>
              </a:spcBef>
              <a:buNone/>
              <a:defRPr sz="1200">
                <a:solidFill>
                  <a:schemeClr val="tx1"/>
                </a:solidFill>
              </a:defRPr>
            </a:lvl1pPr>
            <a:lvl2pPr marL="127999" indent="-127999">
              <a:lnSpc>
                <a:spcPct val="110000"/>
              </a:lnSpc>
              <a:spcBef>
                <a:spcPts val="0"/>
              </a:spcBef>
              <a:defRPr sz="1200">
                <a:solidFill>
                  <a:schemeClr val="tx1"/>
                </a:solidFill>
              </a:defRPr>
            </a:lvl2pPr>
            <a:lvl3pPr marL="256000" indent="-127999">
              <a:lnSpc>
                <a:spcPct val="110000"/>
              </a:lnSpc>
              <a:spcBef>
                <a:spcPts val="0"/>
              </a:spcBef>
              <a:defRPr sz="1200">
                <a:solidFill>
                  <a:schemeClr val="tx1"/>
                </a:solidFill>
              </a:defRPr>
            </a:lvl3pPr>
            <a:lvl4pPr marL="384000" indent="-127999">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marL="0" indent="0" algn="l">
              <a:lnSpc>
                <a:spcPts val="4000"/>
              </a:lnSpc>
              <a:buNone/>
            </a:pPr>
            <a:r>
              <a:rPr lang="en-US" sz="1200">
                <a:solidFill>
                  <a:srgbClr val="000000"/>
                </a:solidFill>
                <a:latin typeface="IBM Plex Sans Light" pitchFamily="34" charset="0"/>
                <a:ea typeface="IBM Plex Sans Light" pitchFamily="34" charset="-122"/>
                <a:cs typeface="IBM Plex Sans Light" pitchFamily="34" charset="-120"/>
              </a:rPr>
              <a:t>Click to edit, e.g. Name Surname</a:t>
            </a:r>
            <a:br>
              <a:rPr lang="en-US" sz="800"/>
            </a:br>
            <a:r>
              <a:rPr lang="en-US" sz="1200">
                <a:solidFill>
                  <a:srgbClr val="000000"/>
                </a:solidFill>
                <a:latin typeface="IBM Plex Sans Light" pitchFamily="34" charset="0"/>
                <a:ea typeface="IBM Plex Sans Light" pitchFamily="34" charset="-122"/>
                <a:cs typeface="IBM Plex Sans Light" pitchFamily="34" charset="-120"/>
              </a:rPr>
              <a:t>Job Title</a:t>
            </a:r>
            <a:endParaRPr lang="en-US" sz="1200"/>
          </a:p>
        </p:txBody>
      </p:sp>
      <p:pic>
        <p:nvPicPr>
          <p:cNvPr id="4" name="Picture 3" descr="IBM 8-bar logo">
            <a:extLst>
              <a:ext uri="{FF2B5EF4-FFF2-40B4-BE49-F238E27FC236}">
                <a16:creationId xmlns:a16="http://schemas.microsoft.com/office/drawing/2014/main" id="{09935B61-CCB4-2F0F-6720-2DE3FDE1A05B}"/>
              </a:ext>
            </a:extLst>
          </p:cNvPr>
          <p:cNvPicPr>
            <a:picLocks noChangeAspect="1"/>
          </p:cNvPicPr>
          <p:nvPr userDrawn="1"/>
        </p:nvPicPr>
        <p:blipFill>
          <a:blip r:embed="rId3"/>
          <a:stretch>
            <a:fillRect/>
          </a:stretch>
        </p:blipFill>
        <p:spPr>
          <a:xfrm>
            <a:off x="11185446" y="6288881"/>
            <a:ext cx="769063" cy="286200"/>
          </a:xfrm>
          <a:prstGeom prst="rect">
            <a:avLst/>
          </a:prstGeom>
        </p:spPr>
      </p:pic>
      <p:sp>
        <p:nvSpPr>
          <p:cNvPr id="10" name="Title 1">
            <a:extLst>
              <a:ext uri="{FF2B5EF4-FFF2-40B4-BE49-F238E27FC236}">
                <a16:creationId xmlns:a16="http://schemas.microsoft.com/office/drawing/2014/main" id="{3F3BE6BB-D7C0-3C9B-44F9-5D564E48D8B6}"/>
              </a:ext>
            </a:extLst>
          </p:cNvPr>
          <p:cNvSpPr>
            <a:spLocks noGrp="1"/>
          </p:cNvSpPr>
          <p:nvPr>
            <p:ph type="title" hasCustomPrompt="1"/>
          </p:nvPr>
        </p:nvSpPr>
        <p:spPr>
          <a:xfrm>
            <a:off x="287963" y="155576"/>
            <a:ext cx="5808037" cy="537147"/>
          </a:xfrm>
        </p:spPr>
        <p:txBody>
          <a:bodyPr/>
          <a:lstStyle>
            <a:lvl1pPr marL="0" indent="0" algn="l">
              <a:lnSpc>
                <a:spcPts val="4700"/>
              </a:lnSpc>
              <a:buNone/>
              <a:defRPr sz="4200">
                <a:solidFill>
                  <a:schemeClr val="tx2"/>
                </a:solidFill>
              </a:defRPr>
            </a:lvl1pPr>
          </a:lstStyle>
          <a:p>
            <a:pPr marL="0" indent="0" algn="l">
              <a:lnSpc>
                <a:spcPts val="12533"/>
              </a:lnSpc>
              <a:buNone/>
            </a:pPr>
            <a:r>
              <a:rPr lang="en-US" sz="4200">
                <a:solidFill>
                  <a:srgbClr val="000000"/>
                </a:solidFill>
                <a:latin typeface="IBM Plex Sans Light" pitchFamily="34" charset="0"/>
                <a:ea typeface="IBM Plex Sans Light" pitchFamily="34" charset="-122"/>
                <a:cs typeface="IBM Plex Sans Light" pitchFamily="34" charset="-120"/>
              </a:rPr>
              <a:t>IBM Event Automation</a:t>
            </a:r>
            <a:endParaRPr lang="en-US" sz="4200"/>
          </a:p>
        </p:txBody>
      </p:sp>
      <p:sp>
        <p:nvSpPr>
          <p:cNvPr id="3" name="Text Placeholder 6">
            <a:extLst>
              <a:ext uri="{FF2B5EF4-FFF2-40B4-BE49-F238E27FC236}">
                <a16:creationId xmlns:a16="http://schemas.microsoft.com/office/drawing/2014/main" id="{FCFD28A1-7AB3-2D87-4580-5201315C7D51}"/>
              </a:ext>
            </a:extLst>
          </p:cNvPr>
          <p:cNvSpPr>
            <a:spLocks noGrp="1"/>
          </p:cNvSpPr>
          <p:nvPr>
            <p:ph type="body" sz="quarter" idx="14" hasCustomPrompt="1"/>
          </p:nvPr>
        </p:nvSpPr>
        <p:spPr>
          <a:xfrm>
            <a:off x="287964" y="1452786"/>
            <a:ext cx="2470905" cy="183133"/>
          </a:xfrm>
        </p:spPr>
        <p:txBody>
          <a:bodyPr anchor="t"/>
          <a:lstStyle>
            <a:lvl1pPr marL="0" indent="0" algn="l">
              <a:lnSpc>
                <a:spcPts val="1500"/>
              </a:lnSpc>
              <a:spcBef>
                <a:spcPts val="0"/>
              </a:spcBef>
              <a:buNone/>
              <a:defRPr sz="1200">
                <a:solidFill>
                  <a:schemeClr val="tx1"/>
                </a:solidFill>
              </a:defRPr>
            </a:lvl1pPr>
            <a:lvl2pPr marL="127999" indent="-127999">
              <a:lnSpc>
                <a:spcPct val="110000"/>
              </a:lnSpc>
              <a:spcBef>
                <a:spcPts val="0"/>
              </a:spcBef>
              <a:defRPr sz="1200">
                <a:solidFill>
                  <a:schemeClr val="tx1"/>
                </a:solidFill>
              </a:defRPr>
            </a:lvl2pPr>
            <a:lvl3pPr marL="256000" indent="-127999">
              <a:lnSpc>
                <a:spcPct val="110000"/>
              </a:lnSpc>
              <a:spcBef>
                <a:spcPts val="0"/>
              </a:spcBef>
              <a:defRPr sz="1200">
                <a:solidFill>
                  <a:schemeClr val="tx1"/>
                </a:solidFill>
              </a:defRPr>
            </a:lvl3pPr>
            <a:lvl4pPr marL="384000" indent="-127999">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marL="0" indent="0" algn="l">
              <a:lnSpc>
                <a:spcPts val="4000"/>
              </a:lnSpc>
              <a:buNone/>
            </a:pPr>
            <a:r>
              <a:rPr lang="en-US" sz="1200" err="1">
                <a:solidFill>
                  <a:srgbClr val="0F62FE"/>
                </a:solidFill>
                <a:latin typeface="IBM Plex Sans Light" pitchFamily="34" charset="0"/>
                <a:ea typeface="IBM Plex Sans Light" pitchFamily="34" charset="-122"/>
                <a:cs typeface="IBM Plex Sans Light" pitchFamily="34" charset="-120"/>
              </a:rPr>
              <a:t>email.address@ibm.com</a:t>
            </a:r>
            <a:endParaRPr lang="en-US" sz="1200"/>
          </a:p>
        </p:txBody>
      </p:sp>
      <p:sp>
        <p:nvSpPr>
          <p:cNvPr id="8" name="Text Placeholder 6">
            <a:extLst>
              <a:ext uri="{FF2B5EF4-FFF2-40B4-BE49-F238E27FC236}">
                <a16:creationId xmlns:a16="http://schemas.microsoft.com/office/drawing/2014/main" id="{CF405701-0F38-5F7F-427A-035F035F2EAE}"/>
              </a:ext>
            </a:extLst>
          </p:cNvPr>
          <p:cNvSpPr>
            <a:spLocks noGrp="1"/>
          </p:cNvSpPr>
          <p:nvPr>
            <p:ph type="body" sz="quarter" idx="15" hasCustomPrompt="1"/>
          </p:nvPr>
        </p:nvSpPr>
        <p:spPr>
          <a:xfrm>
            <a:off x="287964" y="1944688"/>
            <a:ext cx="2470905" cy="374651"/>
          </a:xfrm>
        </p:spPr>
        <p:txBody>
          <a:bodyPr anchor="t"/>
          <a:lstStyle>
            <a:lvl1pPr marL="0" indent="0" algn="l">
              <a:lnSpc>
                <a:spcPts val="1500"/>
              </a:lnSpc>
              <a:spcBef>
                <a:spcPts val="0"/>
              </a:spcBef>
              <a:buNone/>
              <a:defRPr sz="1200">
                <a:solidFill>
                  <a:schemeClr val="tx1"/>
                </a:solidFill>
              </a:defRPr>
            </a:lvl1pPr>
            <a:lvl2pPr marL="127999" indent="-127999">
              <a:lnSpc>
                <a:spcPct val="110000"/>
              </a:lnSpc>
              <a:spcBef>
                <a:spcPts val="0"/>
              </a:spcBef>
              <a:defRPr sz="1200">
                <a:solidFill>
                  <a:schemeClr val="tx1"/>
                </a:solidFill>
              </a:defRPr>
            </a:lvl2pPr>
            <a:lvl3pPr marL="256000" indent="-127999">
              <a:lnSpc>
                <a:spcPct val="110000"/>
              </a:lnSpc>
              <a:spcBef>
                <a:spcPts val="0"/>
              </a:spcBef>
              <a:defRPr sz="1200">
                <a:solidFill>
                  <a:schemeClr val="tx1"/>
                </a:solidFill>
              </a:defRPr>
            </a:lvl3pPr>
            <a:lvl4pPr marL="384000" indent="-127999">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marL="0" indent="0" algn="l">
              <a:lnSpc>
                <a:spcPts val="4000"/>
              </a:lnSpc>
              <a:buNone/>
            </a:pPr>
            <a:r>
              <a:rPr lang="en-US" sz="1200">
                <a:solidFill>
                  <a:srgbClr val="000000"/>
                </a:solidFill>
                <a:latin typeface="IBM Plex Sans Light" pitchFamily="34" charset="0"/>
                <a:ea typeface="IBM Plex Sans Light" pitchFamily="34" charset="-122"/>
                <a:cs typeface="IBM Plex Sans Light" pitchFamily="34" charset="-120"/>
              </a:rPr>
              <a:t>Click to edit, e.g. Name Surname</a:t>
            </a:r>
            <a:br>
              <a:rPr lang="en-US" sz="800"/>
            </a:br>
            <a:r>
              <a:rPr lang="en-US" sz="1200">
                <a:solidFill>
                  <a:srgbClr val="000000"/>
                </a:solidFill>
                <a:latin typeface="IBM Plex Sans Light" pitchFamily="34" charset="0"/>
                <a:ea typeface="IBM Plex Sans Light" pitchFamily="34" charset="-122"/>
                <a:cs typeface="IBM Plex Sans Light" pitchFamily="34" charset="-120"/>
              </a:rPr>
              <a:t>Job Title</a:t>
            </a:r>
            <a:endParaRPr lang="en-US" sz="1200"/>
          </a:p>
        </p:txBody>
      </p:sp>
      <p:sp>
        <p:nvSpPr>
          <p:cNvPr id="9" name="Text Placeholder 6">
            <a:extLst>
              <a:ext uri="{FF2B5EF4-FFF2-40B4-BE49-F238E27FC236}">
                <a16:creationId xmlns:a16="http://schemas.microsoft.com/office/drawing/2014/main" id="{E0883888-372B-6E54-CDE7-393A46C5575F}"/>
              </a:ext>
            </a:extLst>
          </p:cNvPr>
          <p:cNvSpPr>
            <a:spLocks noGrp="1"/>
          </p:cNvSpPr>
          <p:nvPr>
            <p:ph type="body" sz="quarter" idx="16" hasCustomPrompt="1"/>
          </p:nvPr>
        </p:nvSpPr>
        <p:spPr>
          <a:xfrm>
            <a:off x="287964" y="2421955"/>
            <a:ext cx="2470905" cy="183133"/>
          </a:xfrm>
        </p:spPr>
        <p:txBody>
          <a:bodyPr anchor="t"/>
          <a:lstStyle>
            <a:lvl1pPr marL="0" indent="0" algn="l">
              <a:lnSpc>
                <a:spcPts val="1500"/>
              </a:lnSpc>
              <a:spcBef>
                <a:spcPts val="0"/>
              </a:spcBef>
              <a:buNone/>
              <a:defRPr sz="1200">
                <a:solidFill>
                  <a:schemeClr val="tx1"/>
                </a:solidFill>
              </a:defRPr>
            </a:lvl1pPr>
            <a:lvl2pPr marL="127999" indent="-127999">
              <a:lnSpc>
                <a:spcPct val="110000"/>
              </a:lnSpc>
              <a:spcBef>
                <a:spcPts val="0"/>
              </a:spcBef>
              <a:defRPr sz="1200">
                <a:solidFill>
                  <a:schemeClr val="tx1"/>
                </a:solidFill>
              </a:defRPr>
            </a:lvl2pPr>
            <a:lvl3pPr marL="256000" indent="-127999">
              <a:lnSpc>
                <a:spcPct val="110000"/>
              </a:lnSpc>
              <a:spcBef>
                <a:spcPts val="0"/>
              </a:spcBef>
              <a:defRPr sz="1200">
                <a:solidFill>
                  <a:schemeClr val="tx1"/>
                </a:solidFill>
              </a:defRPr>
            </a:lvl3pPr>
            <a:lvl4pPr marL="384000" indent="-127999">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marL="0" indent="0" algn="l">
              <a:lnSpc>
                <a:spcPts val="4000"/>
              </a:lnSpc>
              <a:buNone/>
            </a:pPr>
            <a:r>
              <a:rPr lang="en-US" sz="1200" err="1">
                <a:solidFill>
                  <a:srgbClr val="0F62FE"/>
                </a:solidFill>
                <a:latin typeface="IBM Plex Sans Light" pitchFamily="34" charset="0"/>
                <a:ea typeface="IBM Plex Sans Light" pitchFamily="34" charset="-122"/>
                <a:cs typeface="IBM Plex Sans Light" pitchFamily="34" charset="-120"/>
              </a:rPr>
              <a:t>email.address@ibm.com</a:t>
            </a:r>
            <a:endParaRPr lang="en-US" sz="1200"/>
          </a:p>
        </p:txBody>
      </p:sp>
    </p:spTree>
    <p:extLst>
      <p:ext uri="{BB962C8B-B14F-4D97-AF65-F5344CB8AC3E}">
        <p14:creationId xmlns:p14="http://schemas.microsoft.com/office/powerpoint/2010/main" val="2135689701"/>
      </p:ext>
    </p:extLst>
  </p:cSld>
  <p:clrMapOvr>
    <a:masterClrMapping/>
  </p:clrMapOvr>
  <p:transition spd="med"/>
  <p:extLst>
    <p:ext uri="{DCECCB84-F9BA-43D5-87BE-67443E8EF086}">
      <p15:sldGuideLst xmlns:p15="http://schemas.microsoft.com/office/powerpoint/2012/main"/>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12192000" cy="6097588"/>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indent="0" algn="l" defTabSz="457143"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pic>
        <p:nvPicPr>
          <p:cNvPr id="7" name="Picture 6" descr="IBM 8-bar logo">
            <a:extLst>
              <a:ext uri="{FF2B5EF4-FFF2-40B4-BE49-F238E27FC236}">
                <a16:creationId xmlns:a16="http://schemas.microsoft.com/office/drawing/2014/main" id="{B4B109D8-FCAE-74D0-0B39-85BF626C84C5}"/>
              </a:ext>
            </a:extLst>
          </p:cNvPr>
          <p:cNvPicPr>
            <a:picLocks noChangeAspect="1"/>
          </p:cNvPicPr>
          <p:nvPr userDrawn="1"/>
        </p:nvPicPr>
        <p:blipFill>
          <a:blip r:embed="rId2"/>
          <a:stretch>
            <a:fillRect/>
          </a:stretch>
        </p:blipFill>
        <p:spPr>
          <a:xfrm>
            <a:off x="11185446" y="6288881"/>
            <a:ext cx="769063" cy="286200"/>
          </a:xfrm>
          <a:prstGeom prst="rect">
            <a:avLst/>
          </a:prstGeom>
        </p:spPr>
      </p:pic>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287964" y="6083300"/>
            <a:ext cx="2470905" cy="537147"/>
          </a:xfrm>
        </p:spPr>
        <p:txBody>
          <a:bodyPr anchor="b"/>
          <a:lstStyle>
            <a:lvl1pPr>
              <a:lnSpc>
                <a:spcPct val="110000"/>
              </a:lnSpc>
              <a:spcBef>
                <a:spcPts val="0"/>
              </a:spcBef>
              <a:defRPr sz="1200">
                <a:solidFill>
                  <a:schemeClr val="tx1"/>
                </a:solidFill>
              </a:defRPr>
            </a:lvl1pPr>
            <a:lvl2pPr marL="127999" indent="-127999">
              <a:lnSpc>
                <a:spcPct val="110000"/>
              </a:lnSpc>
              <a:spcBef>
                <a:spcPts val="0"/>
              </a:spcBef>
              <a:defRPr sz="1200">
                <a:solidFill>
                  <a:schemeClr val="tx1"/>
                </a:solidFill>
              </a:defRPr>
            </a:lvl2pPr>
            <a:lvl3pPr marL="256000" indent="-127999">
              <a:lnSpc>
                <a:spcPct val="110000"/>
              </a:lnSpc>
              <a:spcBef>
                <a:spcPts val="0"/>
              </a:spcBef>
              <a:defRPr sz="1200">
                <a:solidFill>
                  <a:schemeClr val="tx1"/>
                </a:solidFill>
              </a:defRPr>
            </a:lvl3pPr>
            <a:lvl4pPr marL="384000" indent="-127999">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200">
                <a:solidFill>
                  <a:schemeClr val="tx1"/>
                </a:solidFill>
              </a:defRPr>
            </a:lvl1pPr>
            <a:lvl2pPr marL="127999" indent="-127999">
              <a:lnSpc>
                <a:spcPct val="110000"/>
              </a:lnSpc>
              <a:spcBef>
                <a:spcPts val="0"/>
              </a:spcBef>
              <a:defRPr sz="1200">
                <a:solidFill>
                  <a:schemeClr val="tx1"/>
                </a:solidFill>
              </a:defRPr>
            </a:lvl2pPr>
            <a:lvl3pPr marL="256000" indent="-127999">
              <a:lnSpc>
                <a:spcPct val="110000"/>
              </a:lnSpc>
              <a:spcBef>
                <a:spcPts val="0"/>
              </a:spcBef>
              <a:defRPr sz="1200">
                <a:solidFill>
                  <a:schemeClr val="tx1"/>
                </a:solidFill>
              </a:defRPr>
            </a:lvl3pPr>
            <a:lvl4pPr marL="384000" indent="-127999">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287963" y="155576"/>
            <a:ext cx="5049879" cy="3654425"/>
          </a:xfrm>
        </p:spPr>
        <p:txBody>
          <a:bodyPr/>
          <a:lstStyle>
            <a:lvl1pPr>
              <a:lnSpc>
                <a:spcPct val="100000"/>
              </a:lnSpc>
              <a:defRPr sz="4200">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2313245124"/>
      </p:ext>
    </p:extLst>
  </p:cSld>
  <p:clrMapOvr>
    <a:masterClrMapping/>
  </p:clrMapOvr>
  <p:transition spd="med"/>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1_EA_Top section divider">
    <p:bg>
      <p:bgPr>
        <a:solidFill>
          <a:schemeClr val="bg1"/>
        </a:solidFill>
        <a:effectLst/>
      </p:bgPr>
    </p:bg>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33565C0A-5F49-6E2E-D775-4EF3A5C4C43B}"/>
              </a:ext>
            </a:extLst>
          </p:cNvPr>
          <p:cNvSpPr>
            <a:spLocks noGrp="1" noRot="1" noMove="1" noResize="1" noEditPoints="1" noAdjustHandles="1" noChangeArrowheads="1" noChangeShapeType="1"/>
          </p:cNvSpPr>
          <p:nvPr userDrawn="1"/>
        </p:nvSpPr>
        <p:spPr>
          <a:xfrm>
            <a:off x="0" y="1"/>
            <a:ext cx="12191816" cy="1905095"/>
          </a:xfrm>
          <a:prstGeom prst="rect">
            <a:avLst/>
          </a:prstGeom>
          <a:solidFill>
            <a:srgbClr val="E5F6FF"/>
          </a:solidFill>
          <a:ln/>
        </p:spPr>
        <p:txBody>
          <a:bodyPr/>
          <a:lstStyle/>
          <a:p>
            <a:endParaRPr lang="en-US" sz="675"/>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192026"/>
            <a:ext cx="5808037" cy="495325"/>
          </a:xfrm>
        </p:spPr>
        <p:txBody>
          <a:bodyPr rIns="457200"/>
          <a:lstStyle>
            <a:lvl1pPr>
              <a:lnSpc>
                <a:spcPct val="100000"/>
              </a:lnSpc>
              <a:defRPr sz="3400">
                <a:solidFill>
                  <a:schemeClr val="tx2"/>
                </a:solidFill>
              </a:defRPr>
            </a:lvl1pPr>
          </a:lstStyle>
          <a:p>
            <a:r>
              <a:rPr lang="en-GB"/>
              <a:t>Click to edit Master title style</a:t>
            </a:r>
            <a:endParaRPr lang="en-US"/>
          </a:p>
        </p:txBody>
      </p:sp>
      <p:sp>
        <p:nvSpPr>
          <p:cNvPr id="14" name="Text Placeholder 7">
            <a:extLst>
              <a:ext uri="{FF2B5EF4-FFF2-40B4-BE49-F238E27FC236}">
                <a16:creationId xmlns:a16="http://schemas.microsoft.com/office/drawing/2014/main" id="{10206FC5-50DE-78CF-8907-F6EFB655DD47}"/>
              </a:ext>
            </a:extLst>
          </p:cNvPr>
          <p:cNvSpPr>
            <a:spLocks noGrp="1"/>
          </p:cNvSpPr>
          <p:nvPr>
            <p:ph type="body" sz="quarter" idx="12"/>
          </p:nvPr>
        </p:nvSpPr>
        <p:spPr>
          <a:xfrm>
            <a:off x="287963" y="857293"/>
            <a:ext cx="5808037" cy="911872"/>
          </a:xfrm>
        </p:spPr>
        <p:txBody>
          <a:bodyPr/>
          <a:lstStyle>
            <a:lvl1pPr>
              <a:lnSpc>
                <a:spcPct val="100000"/>
              </a:lnSpc>
              <a:spcBef>
                <a:spcPts val="0"/>
              </a:spcBef>
              <a:defRPr sz="1800">
                <a:solidFill>
                  <a:schemeClr val="tx1"/>
                </a:solidFill>
                <a:latin typeface="+mn-lt"/>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p:txBody>
      </p:sp>
      <p:sp>
        <p:nvSpPr>
          <p:cNvPr id="15" name="Text Placeholder 7">
            <a:extLst>
              <a:ext uri="{FF2B5EF4-FFF2-40B4-BE49-F238E27FC236}">
                <a16:creationId xmlns:a16="http://schemas.microsoft.com/office/drawing/2014/main" id="{8F84FA91-CB66-8FAC-4112-9DA675C99652}"/>
              </a:ext>
            </a:extLst>
          </p:cNvPr>
          <p:cNvSpPr>
            <a:spLocks noGrp="1"/>
          </p:cNvSpPr>
          <p:nvPr>
            <p:ph type="body" sz="quarter" idx="19"/>
          </p:nvPr>
        </p:nvSpPr>
        <p:spPr>
          <a:xfrm>
            <a:off x="285745" y="2097120"/>
            <a:ext cx="3530632" cy="374037"/>
          </a:xfrm>
        </p:spPr>
        <p:txBody>
          <a:bodyPr/>
          <a:lstStyle>
            <a:lvl1pPr>
              <a:lnSpc>
                <a:spcPct val="100000"/>
              </a:lnSpc>
              <a:spcBef>
                <a:spcPts val="0"/>
              </a:spcBef>
              <a:defRPr sz="2100">
                <a:solidFill>
                  <a:srgbClr val="0E61FF"/>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p:txBody>
      </p:sp>
      <p:sp>
        <p:nvSpPr>
          <p:cNvPr id="16" name="Text Placeholder 6">
            <a:extLst>
              <a:ext uri="{FF2B5EF4-FFF2-40B4-BE49-F238E27FC236}">
                <a16:creationId xmlns:a16="http://schemas.microsoft.com/office/drawing/2014/main" id="{7B5071A8-915E-2340-8760-476C9642D07E}"/>
              </a:ext>
            </a:extLst>
          </p:cNvPr>
          <p:cNvSpPr>
            <a:spLocks noGrp="1"/>
          </p:cNvSpPr>
          <p:nvPr>
            <p:ph type="body" sz="quarter" idx="20"/>
          </p:nvPr>
        </p:nvSpPr>
        <p:spPr>
          <a:xfrm>
            <a:off x="285745" y="2507546"/>
            <a:ext cx="3530632" cy="868391"/>
          </a:xfrm>
        </p:spPr>
        <p:txBody>
          <a:bodyPr/>
          <a:lstStyle>
            <a:lvl1pPr>
              <a:spcBef>
                <a:spcPts val="0"/>
              </a:spcBef>
              <a:defRPr sz="1200" b="0" i="0">
                <a:solidFill>
                  <a:schemeClr val="tx1"/>
                </a:solidFill>
                <a:latin typeface="IBM Plex Sans Light" panose="020B0403050203000203" pitchFamily="34" charset="0"/>
              </a:defRPr>
            </a:lvl1pPr>
            <a:lvl2pPr marL="127999" indent="-127999">
              <a:spcBef>
                <a:spcPts val="0"/>
              </a:spcBef>
              <a:defRPr sz="1200" b="0" i="0">
                <a:solidFill>
                  <a:schemeClr val="tx1"/>
                </a:solidFill>
                <a:latin typeface="+mn-lt"/>
              </a:defRPr>
            </a:lvl2pPr>
            <a:lvl3pPr marL="256000" indent="-127999">
              <a:spcBef>
                <a:spcPts val="0"/>
              </a:spcBef>
              <a:defRPr sz="1200" b="0" i="0">
                <a:solidFill>
                  <a:schemeClr val="tx1"/>
                </a:solidFill>
                <a:latin typeface="IBM Plex Sans Light" panose="020B0403050203000203" pitchFamily="34" charset="0"/>
              </a:defRPr>
            </a:lvl3pPr>
            <a:lvl4pPr marL="384000" indent="-127999">
              <a:spcBef>
                <a:spcPts val="0"/>
              </a:spcBef>
              <a:defRPr sz="12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7" name="Text Placeholder 7">
            <a:extLst>
              <a:ext uri="{FF2B5EF4-FFF2-40B4-BE49-F238E27FC236}">
                <a16:creationId xmlns:a16="http://schemas.microsoft.com/office/drawing/2014/main" id="{3AD151C9-A39A-E7CC-6691-8BFA399F2D17}"/>
              </a:ext>
            </a:extLst>
          </p:cNvPr>
          <p:cNvSpPr>
            <a:spLocks noGrp="1"/>
          </p:cNvSpPr>
          <p:nvPr>
            <p:ph type="body" sz="quarter" idx="21"/>
          </p:nvPr>
        </p:nvSpPr>
        <p:spPr>
          <a:xfrm>
            <a:off x="285745" y="3603986"/>
            <a:ext cx="3530632" cy="374037"/>
          </a:xfrm>
        </p:spPr>
        <p:txBody>
          <a:bodyPr/>
          <a:lstStyle>
            <a:lvl1pPr>
              <a:lnSpc>
                <a:spcPct val="100000"/>
              </a:lnSpc>
              <a:spcBef>
                <a:spcPts val="0"/>
              </a:spcBef>
              <a:defRPr sz="2100">
                <a:solidFill>
                  <a:srgbClr val="0E61FF"/>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p:txBody>
      </p:sp>
      <p:sp>
        <p:nvSpPr>
          <p:cNvPr id="18" name="Text Placeholder 6">
            <a:extLst>
              <a:ext uri="{FF2B5EF4-FFF2-40B4-BE49-F238E27FC236}">
                <a16:creationId xmlns:a16="http://schemas.microsoft.com/office/drawing/2014/main" id="{556E25B7-A73B-D29E-E35C-F0CC10B00919}"/>
              </a:ext>
            </a:extLst>
          </p:cNvPr>
          <p:cNvSpPr>
            <a:spLocks noGrp="1"/>
          </p:cNvSpPr>
          <p:nvPr>
            <p:ph type="body" sz="quarter" idx="22"/>
          </p:nvPr>
        </p:nvSpPr>
        <p:spPr>
          <a:xfrm>
            <a:off x="285745" y="4014411"/>
            <a:ext cx="3530632" cy="802131"/>
          </a:xfrm>
        </p:spPr>
        <p:txBody>
          <a:bodyPr/>
          <a:lstStyle>
            <a:lvl1pPr>
              <a:spcBef>
                <a:spcPts val="0"/>
              </a:spcBef>
              <a:defRPr sz="1200" b="0" i="0">
                <a:solidFill>
                  <a:schemeClr val="tx1"/>
                </a:solidFill>
                <a:latin typeface="+mn-lt"/>
              </a:defRPr>
            </a:lvl1pPr>
            <a:lvl2pPr marL="127999" indent="-127999">
              <a:spcBef>
                <a:spcPts val="0"/>
              </a:spcBef>
              <a:defRPr sz="1200" b="0" i="0">
                <a:solidFill>
                  <a:schemeClr val="tx1"/>
                </a:solidFill>
                <a:latin typeface="IBM Plex Sans Light" panose="020B0403050203000203" pitchFamily="34" charset="0"/>
              </a:defRPr>
            </a:lvl2pPr>
            <a:lvl3pPr marL="256000" indent="-127999">
              <a:spcBef>
                <a:spcPts val="0"/>
              </a:spcBef>
              <a:defRPr sz="1200" b="0" i="0">
                <a:solidFill>
                  <a:schemeClr val="tx1"/>
                </a:solidFill>
                <a:latin typeface="IBM Plex Sans Light" panose="020B0403050203000203" pitchFamily="34" charset="0"/>
              </a:defRPr>
            </a:lvl3pPr>
            <a:lvl4pPr marL="384000" indent="-127999">
              <a:spcBef>
                <a:spcPts val="0"/>
              </a:spcBef>
              <a:defRPr sz="12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Text Placeholder 7">
            <a:extLst>
              <a:ext uri="{FF2B5EF4-FFF2-40B4-BE49-F238E27FC236}">
                <a16:creationId xmlns:a16="http://schemas.microsoft.com/office/drawing/2014/main" id="{8F43E7DB-89C3-E6A7-9216-171E7AD58BB1}"/>
              </a:ext>
            </a:extLst>
          </p:cNvPr>
          <p:cNvSpPr>
            <a:spLocks noGrp="1"/>
          </p:cNvSpPr>
          <p:nvPr>
            <p:ph type="body" sz="quarter" idx="23"/>
          </p:nvPr>
        </p:nvSpPr>
        <p:spPr>
          <a:xfrm>
            <a:off x="285745" y="5003560"/>
            <a:ext cx="3530632" cy="374037"/>
          </a:xfrm>
        </p:spPr>
        <p:txBody>
          <a:bodyPr/>
          <a:lstStyle>
            <a:lvl1pPr>
              <a:lnSpc>
                <a:spcPct val="100000"/>
              </a:lnSpc>
              <a:spcBef>
                <a:spcPts val="0"/>
              </a:spcBef>
              <a:defRPr sz="2100">
                <a:solidFill>
                  <a:srgbClr val="0E61FF"/>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p:txBody>
      </p:sp>
      <p:sp>
        <p:nvSpPr>
          <p:cNvPr id="20" name="Text Placeholder 6">
            <a:extLst>
              <a:ext uri="{FF2B5EF4-FFF2-40B4-BE49-F238E27FC236}">
                <a16:creationId xmlns:a16="http://schemas.microsoft.com/office/drawing/2014/main" id="{1749AB2F-1D22-38FA-77F1-BD00F69631E4}"/>
              </a:ext>
            </a:extLst>
          </p:cNvPr>
          <p:cNvSpPr>
            <a:spLocks noGrp="1"/>
          </p:cNvSpPr>
          <p:nvPr>
            <p:ph type="body" sz="quarter" idx="24"/>
          </p:nvPr>
        </p:nvSpPr>
        <p:spPr>
          <a:xfrm>
            <a:off x="285745" y="5377598"/>
            <a:ext cx="3530632" cy="806997"/>
          </a:xfrm>
        </p:spPr>
        <p:txBody>
          <a:bodyPr/>
          <a:lstStyle>
            <a:lvl1pPr>
              <a:spcBef>
                <a:spcPts val="0"/>
              </a:spcBef>
              <a:defRPr sz="1200" b="0" i="0">
                <a:solidFill>
                  <a:schemeClr val="tx1"/>
                </a:solidFill>
                <a:latin typeface="IBM Plex Sans Light" panose="020B0403050203000203" pitchFamily="34" charset="0"/>
              </a:defRPr>
            </a:lvl1pPr>
            <a:lvl2pPr marL="127999" indent="-127999">
              <a:spcBef>
                <a:spcPts val="0"/>
              </a:spcBef>
              <a:defRPr sz="1200" b="0" i="0">
                <a:solidFill>
                  <a:schemeClr val="tx1"/>
                </a:solidFill>
                <a:latin typeface="IBM Plex Sans Light" panose="020B0403050203000203" pitchFamily="34" charset="0"/>
              </a:defRPr>
            </a:lvl2pPr>
            <a:lvl3pPr marL="256000" indent="-127999">
              <a:spcBef>
                <a:spcPts val="0"/>
              </a:spcBef>
              <a:defRPr sz="1200" b="0" i="0">
                <a:solidFill>
                  <a:schemeClr val="tx1"/>
                </a:solidFill>
                <a:latin typeface="IBM Plex Sans Light" panose="020B0403050203000203" pitchFamily="34" charset="0"/>
              </a:defRPr>
            </a:lvl3pPr>
            <a:lvl4pPr marL="384000" indent="-127999">
              <a:spcBef>
                <a:spcPts val="0"/>
              </a:spcBef>
              <a:defRPr sz="12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Footer Placeholder 3">
            <a:extLst>
              <a:ext uri="{FF2B5EF4-FFF2-40B4-BE49-F238E27FC236}">
                <a16:creationId xmlns:a16="http://schemas.microsoft.com/office/drawing/2014/main" id="{4AFA1376-6E11-B0BC-AC8E-23875726612A}"/>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22" name="Slide Number">
            <a:extLst>
              <a:ext uri="{FF2B5EF4-FFF2-40B4-BE49-F238E27FC236}">
                <a16:creationId xmlns:a16="http://schemas.microsoft.com/office/drawing/2014/main" id="{63F3B947-13D9-DDD9-F081-92E22BE3C64A}"/>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775905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422059331"/>
      </p:ext>
    </p:extLst>
  </p:cSld>
  <p:clrMapOvr>
    <a:masterClrMapping/>
  </p:clrMapOvr>
  <p:transition spd="med"/>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1_EA_Text, 4 columns, dividers,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63" y="285053"/>
            <a:ext cx="2470717" cy="2289175"/>
          </a:xfrm>
        </p:spPr>
        <p:txBody>
          <a:bodyPr/>
          <a:lstStyle>
            <a:lvl1pPr>
              <a:lnSpc>
                <a:spcPct val="100000"/>
              </a:lnSpc>
              <a:spcBef>
                <a:spcPts val="0"/>
              </a:spcBef>
              <a:defRPr sz="3000">
                <a:solidFill>
                  <a:schemeClr val="tx1"/>
                </a:solidFill>
              </a:defRPr>
            </a:lvl1pPr>
          </a:lstStyle>
          <a:p>
            <a:pPr lvl="0"/>
            <a:r>
              <a:rPr lang="en-GB"/>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5" y="288036"/>
            <a:ext cx="1439907" cy="1440000"/>
          </a:xfrm>
        </p:spPr>
        <p:txBody>
          <a:bodyPr anchor="ctr"/>
          <a:lstStyle>
            <a:lvl1pPr algn="ctr">
              <a:defRPr sz="800">
                <a:solidFill>
                  <a:schemeClr val="tx1"/>
                </a:solidFill>
              </a:defRPr>
            </a:lvl1pPr>
          </a:lstStyle>
          <a:p>
            <a:r>
              <a:rPr lang="en-US"/>
              <a:t>Illustration</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2091506"/>
            <a:ext cx="2475384" cy="666753"/>
          </a:xfrm>
        </p:spPr>
        <p:txBody>
          <a:bodyPr/>
          <a:lstStyle>
            <a:lvl1pPr>
              <a:lnSpc>
                <a:spcPct val="110000"/>
              </a:lnSpc>
              <a:spcBef>
                <a:spcPts val="0"/>
              </a:spcBef>
              <a:defRPr sz="2000">
                <a:solidFill>
                  <a:srgbClr val="0E61FF"/>
                </a:solidFill>
              </a:defRPr>
            </a:lvl1pPr>
            <a:lvl2pPr marL="109715" indent="-109715">
              <a:lnSpc>
                <a:spcPct val="110000"/>
              </a:lnSpc>
              <a:spcBef>
                <a:spcPts val="0"/>
              </a:spcBef>
              <a:defRPr sz="2000">
                <a:solidFill>
                  <a:srgbClr val="0E61FF"/>
                </a:solidFill>
              </a:defRPr>
            </a:lvl2pPr>
            <a:lvl3pPr marL="219429" indent="-109715">
              <a:lnSpc>
                <a:spcPct val="110000"/>
              </a:lnSpc>
              <a:spcBef>
                <a:spcPts val="0"/>
              </a:spcBef>
              <a:defRPr sz="2000">
                <a:solidFill>
                  <a:srgbClr val="0E61FF"/>
                </a:solidFill>
              </a:defRPr>
            </a:lvl3pPr>
            <a:lvl4pPr marL="329142" indent="-109715">
              <a:lnSpc>
                <a:spcPct val="110000"/>
              </a:lnSpc>
              <a:spcBef>
                <a:spcPts val="0"/>
              </a:spcBef>
              <a:defRPr sz="2000">
                <a:solidFill>
                  <a:srgbClr val="0E61FF"/>
                </a:solidFill>
              </a:defRPr>
            </a:lvl4pPr>
            <a:lvl5pPr>
              <a:lnSpc>
                <a:spcPct val="110000"/>
              </a:lnSpc>
              <a:spcBef>
                <a:spcPts val="0"/>
              </a:spcBef>
              <a:defRPr sz="1200">
                <a:solidFill>
                  <a:schemeClr val="tx1"/>
                </a:solidFill>
              </a:defRPr>
            </a:lvl5pPr>
          </a:lstStyle>
          <a:p>
            <a:pPr lvl="0"/>
            <a:r>
              <a:rPr lang="en-GB"/>
              <a:t>Click to edit</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9167" y="288036"/>
            <a:ext cx="1439907" cy="1440000"/>
          </a:xfrm>
        </p:spPr>
        <p:txBody>
          <a:bodyPr anchor="ctr"/>
          <a:lstStyle>
            <a:lvl1pPr algn="ctr">
              <a:defRPr sz="800">
                <a:solidFill>
                  <a:schemeClr val="tx1"/>
                </a:solidFill>
              </a:defRPr>
            </a:lvl1pPr>
          </a:lstStyle>
          <a:p>
            <a:r>
              <a:rPr lang="en-US"/>
              <a:t>Illustration</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9167" y="2091506"/>
            <a:ext cx="2470739" cy="666753"/>
          </a:xfrm>
        </p:spPr>
        <p:txBody>
          <a:bodyPr/>
          <a:lstStyle>
            <a:lvl1pPr>
              <a:lnSpc>
                <a:spcPct val="110000"/>
              </a:lnSpc>
              <a:spcBef>
                <a:spcPts val="0"/>
              </a:spcBef>
              <a:defRPr sz="2000">
                <a:solidFill>
                  <a:srgbClr val="0E61FF"/>
                </a:solidFill>
              </a:defRPr>
            </a:lvl1pPr>
            <a:lvl2pPr marL="109715" indent="-109715">
              <a:lnSpc>
                <a:spcPct val="110000"/>
              </a:lnSpc>
              <a:spcBef>
                <a:spcPts val="0"/>
              </a:spcBef>
              <a:defRPr sz="2000">
                <a:solidFill>
                  <a:srgbClr val="0E61FF"/>
                </a:solidFill>
              </a:defRPr>
            </a:lvl2pPr>
            <a:lvl3pPr marL="219429" indent="-109715">
              <a:lnSpc>
                <a:spcPct val="110000"/>
              </a:lnSpc>
              <a:spcBef>
                <a:spcPts val="0"/>
              </a:spcBef>
              <a:defRPr sz="2000">
                <a:solidFill>
                  <a:srgbClr val="0E61FF"/>
                </a:solidFill>
              </a:defRPr>
            </a:lvl3pPr>
            <a:lvl4pPr marL="329142" indent="-109715">
              <a:lnSpc>
                <a:spcPct val="110000"/>
              </a:lnSpc>
              <a:spcBef>
                <a:spcPts val="0"/>
              </a:spcBef>
              <a:defRPr sz="2000">
                <a:solidFill>
                  <a:srgbClr val="0E61FF"/>
                </a:solidFill>
              </a:defRPr>
            </a:lvl4pPr>
            <a:lvl5pPr>
              <a:lnSpc>
                <a:spcPct val="110000"/>
              </a:lnSpc>
              <a:spcBef>
                <a:spcPts val="0"/>
              </a:spcBef>
              <a:defRPr sz="1200">
                <a:solidFill>
                  <a:schemeClr val="tx1"/>
                </a:solidFill>
              </a:defRPr>
            </a:lvl5pPr>
          </a:lstStyle>
          <a:p>
            <a:pPr lvl="0"/>
            <a:r>
              <a:rPr lang="en-GB"/>
              <a:t>Click to edit</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1" y="288036"/>
            <a:ext cx="1439907" cy="1440000"/>
          </a:xfrm>
        </p:spPr>
        <p:txBody>
          <a:bodyPr anchor="ctr"/>
          <a:lstStyle>
            <a:lvl1pPr algn="ctr">
              <a:defRPr sz="800">
                <a:solidFill>
                  <a:schemeClr val="tx1"/>
                </a:solidFill>
              </a:defRPr>
            </a:lvl1pPr>
          </a:lstStyle>
          <a:p>
            <a:r>
              <a:rPr lang="en-US"/>
              <a:t>Illustration</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2" y="2091506"/>
            <a:ext cx="2470621" cy="666753"/>
          </a:xfrm>
        </p:spPr>
        <p:txBody>
          <a:bodyPr/>
          <a:lstStyle>
            <a:lvl1pPr>
              <a:lnSpc>
                <a:spcPct val="110000"/>
              </a:lnSpc>
              <a:spcBef>
                <a:spcPts val="0"/>
              </a:spcBef>
              <a:defRPr sz="2000">
                <a:solidFill>
                  <a:srgbClr val="0E61FF"/>
                </a:solidFill>
              </a:defRPr>
            </a:lvl1pPr>
            <a:lvl2pPr marL="109715" indent="-109715">
              <a:lnSpc>
                <a:spcPct val="110000"/>
              </a:lnSpc>
              <a:spcBef>
                <a:spcPts val="0"/>
              </a:spcBef>
              <a:defRPr sz="2000">
                <a:solidFill>
                  <a:srgbClr val="0E61FF"/>
                </a:solidFill>
              </a:defRPr>
            </a:lvl2pPr>
            <a:lvl3pPr marL="219429" indent="-109715">
              <a:lnSpc>
                <a:spcPct val="110000"/>
              </a:lnSpc>
              <a:spcBef>
                <a:spcPts val="0"/>
              </a:spcBef>
              <a:defRPr sz="2000">
                <a:solidFill>
                  <a:srgbClr val="0E61FF"/>
                </a:solidFill>
              </a:defRPr>
            </a:lvl3pPr>
            <a:lvl4pPr marL="329142" indent="-109715">
              <a:lnSpc>
                <a:spcPct val="110000"/>
              </a:lnSpc>
              <a:spcBef>
                <a:spcPts val="0"/>
              </a:spcBef>
              <a:defRPr sz="2000">
                <a:solidFill>
                  <a:srgbClr val="0E61FF"/>
                </a:solidFill>
              </a:defRPr>
            </a:lvl4pPr>
            <a:lvl5pPr>
              <a:lnSpc>
                <a:spcPct val="110000"/>
              </a:lnSpc>
              <a:spcBef>
                <a:spcPts val="0"/>
              </a:spcBef>
              <a:defRPr sz="1200">
                <a:solidFill>
                  <a:schemeClr val="tx1"/>
                </a:solidFill>
              </a:defRPr>
            </a:lvl5pPr>
          </a:lstStyle>
          <a:p>
            <a:pPr lvl="0"/>
            <a:r>
              <a:rPr lang="en-GB"/>
              <a:t>Click to edit</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3047603" y="285051"/>
            <a:ext cx="0" cy="581571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6095271"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9142809"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9">
            <a:extLst>
              <a:ext uri="{FF2B5EF4-FFF2-40B4-BE49-F238E27FC236}">
                <a16:creationId xmlns:a16="http://schemas.microsoft.com/office/drawing/2014/main" id="{E961AF2B-81B4-C415-6B86-6DEE8464FE89}"/>
              </a:ext>
            </a:extLst>
          </p:cNvPr>
          <p:cNvSpPr>
            <a:spLocks noGrp="1"/>
          </p:cNvSpPr>
          <p:nvPr>
            <p:ph type="body" sz="quarter" idx="19"/>
          </p:nvPr>
        </p:nvSpPr>
        <p:spPr>
          <a:xfrm>
            <a:off x="3333316" y="2957514"/>
            <a:ext cx="2475384" cy="3143249"/>
          </a:xfrm>
        </p:spPr>
        <p:txBody>
          <a:bodyPr/>
          <a:lstStyle>
            <a:lvl1pPr>
              <a:lnSpc>
                <a:spcPct val="110000"/>
              </a:lnSpc>
              <a:spcBef>
                <a:spcPts val="0"/>
              </a:spcBef>
              <a:defRPr sz="1600">
                <a:solidFill>
                  <a:schemeClr val="tx1"/>
                </a:solidFill>
                <a:latin typeface="+mn-lt"/>
              </a:defRPr>
            </a:lvl1pPr>
            <a:lvl2pPr marL="109715" indent="-109715">
              <a:lnSpc>
                <a:spcPct val="110000"/>
              </a:lnSpc>
              <a:spcBef>
                <a:spcPts val="0"/>
              </a:spcBef>
              <a:defRPr sz="1600">
                <a:solidFill>
                  <a:schemeClr val="tx1"/>
                </a:solidFill>
                <a:latin typeface="+mn-lt"/>
              </a:defRPr>
            </a:lvl2pPr>
            <a:lvl3pPr marL="219429" indent="-109715">
              <a:lnSpc>
                <a:spcPct val="110000"/>
              </a:lnSpc>
              <a:spcBef>
                <a:spcPts val="0"/>
              </a:spcBef>
              <a:defRPr sz="1600">
                <a:solidFill>
                  <a:schemeClr val="tx1"/>
                </a:solidFill>
                <a:latin typeface="+mn-lt"/>
              </a:defRPr>
            </a:lvl3pPr>
            <a:lvl4pPr marL="329142" indent="-109715">
              <a:lnSpc>
                <a:spcPct val="110000"/>
              </a:lnSpc>
              <a:spcBef>
                <a:spcPts val="0"/>
              </a:spcBef>
              <a:defRPr sz="1600">
                <a:solidFill>
                  <a:schemeClr val="tx1"/>
                </a:solidFill>
                <a:latin typeface="+mn-lt"/>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9">
            <a:extLst>
              <a:ext uri="{FF2B5EF4-FFF2-40B4-BE49-F238E27FC236}">
                <a16:creationId xmlns:a16="http://schemas.microsoft.com/office/drawing/2014/main" id="{B8300AD0-F275-A651-B78E-58FCBAA72990}"/>
              </a:ext>
            </a:extLst>
          </p:cNvPr>
          <p:cNvSpPr>
            <a:spLocks noGrp="1"/>
          </p:cNvSpPr>
          <p:nvPr>
            <p:ph type="body" sz="quarter" idx="20"/>
          </p:nvPr>
        </p:nvSpPr>
        <p:spPr>
          <a:xfrm>
            <a:off x="6389167" y="2957513"/>
            <a:ext cx="2470739" cy="3143249"/>
          </a:xfrm>
        </p:spPr>
        <p:txBody>
          <a:bodyPr/>
          <a:lstStyle>
            <a:lvl1pPr>
              <a:lnSpc>
                <a:spcPct val="110000"/>
              </a:lnSpc>
              <a:spcBef>
                <a:spcPts val="0"/>
              </a:spcBef>
              <a:defRPr sz="1600">
                <a:solidFill>
                  <a:schemeClr val="tx1"/>
                </a:solidFill>
                <a:latin typeface="+mn-lt"/>
              </a:defRPr>
            </a:lvl1pPr>
            <a:lvl2pPr marL="109715" indent="-109715">
              <a:lnSpc>
                <a:spcPct val="110000"/>
              </a:lnSpc>
              <a:spcBef>
                <a:spcPts val="0"/>
              </a:spcBef>
              <a:defRPr sz="1600">
                <a:solidFill>
                  <a:schemeClr val="tx1"/>
                </a:solidFill>
                <a:latin typeface="+mn-lt"/>
              </a:defRPr>
            </a:lvl2pPr>
            <a:lvl3pPr marL="219429" indent="-109715">
              <a:lnSpc>
                <a:spcPct val="110000"/>
              </a:lnSpc>
              <a:spcBef>
                <a:spcPts val="0"/>
              </a:spcBef>
              <a:defRPr sz="1600">
                <a:solidFill>
                  <a:schemeClr val="tx1"/>
                </a:solidFill>
                <a:latin typeface="+mn-lt"/>
              </a:defRPr>
            </a:lvl3pPr>
            <a:lvl4pPr marL="329142" indent="-109715">
              <a:lnSpc>
                <a:spcPct val="110000"/>
              </a:lnSpc>
              <a:spcBef>
                <a:spcPts val="0"/>
              </a:spcBef>
              <a:defRPr sz="1600">
                <a:solidFill>
                  <a:schemeClr val="tx1"/>
                </a:solidFill>
                <a:latin typeface="+mn-lt"/>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7" name="Text Placeholder 9">
            <a:extLst>
              <a:ext uri="{FF2B5EF4-FFF2-40B4-BE49-F238E27FC236}">
                <a16:creationId xmlns:a16="http://schemas.microsoft.com/office/drawing/2014/main" id="{CE2395A6-E6FC-77B7-DD25-1184531CA385}"/>
              </a:ext>
            </a:extLst>
          </p:cNvPr>
          <p:cNvSpPr>
            <a:spLocks noGrp="1"/>
          </p:cNvSpPr>
          <p:nvPr>
            <p:ph type="body" sz="quarter" idx="21"/>
          </p:nvPr>
        </p:nvSpPr>
        <p:spPr>
          <a:xfrm>
            <a:off x="9428522" y="2957514"/>
            <a:ext cx="2470621" cy="3143249"/>
          </a:xfrm>
        </p:spPr>
        <p:txBody>
          <a:bodyPr/>
          <a:lstStyle>
            <a:lvl1pPr>
              <a:lnSpc>
                <a:spcPct val="110000"/>
              </a:lnSpc>
              <a:spcBef>
                <a:spcPts val="0"/>
              </a:spcBef>
              <a:defRPr sz="1600">
                <a:solidFill>
                  <a:schemeClr val="tx1"/>
                </a:solidFill>
                <a:latin typeface="+mn-lt"/>
              </a:defRPr>
            </a:lvl1pPr>
            <a:lvl2pPr marL="109715" indent="-109715">
              <a:lnSpc>
                <a:spcPct val="110000"/>
              </a:lnSpc>
              <a:spcBef>
                <a:spcPts val="0"/>
              </a:spcBef>
              <a:defRPr sz="1600">
                <a:solidFill>
                  <a:schemeClr val="tx1"/>
                </a:solidFill>
                <a:latin typeface="+mn-lt"/>
              </a:defRPr>
            </a:lvl2pPr>
            <a:lvl3pPr marL="219429" indent="-109715">
              <a:lnSpc>
                <a:spcPct val="110000"/>
              </a:lnSpc>
              <a:spcBef>
                <a:spcPts val="0"/>
              </a:spcBef>
              <a:defRPr sz="1600">
                <a:solidFill>
                  <a:schemeClr val="tx1"/>
                </a:solidFill>
                <a:latin typeface="+mn-lt"/>
              </a:defRPr>
            </a:lvl3pPr>
            <a:lvl4pPr marL="329142" indent="-109715">
              <a:lnSpc>
                <a:spcPct val="110000"/>
              </a:lnSpc>
              <a:spcBef>
                <a:spcPts val="0"/>
              </a:spcBef>
              <a:defRPr sz="1600">
                <a:solidFill>
                  <a:schemeClr val="tx1"/>
                </a:solidFill>
                <a:latin typeface="+mn-lt"/>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Box 17">
            <a:extLst>
              <a:ext uri="{FF2B5EF4-FFF2-40B4-BE49-F238E27FC236}">
                <a16:creationId xmlns:a16="http://schemas.microsoft.com/office/drawing/2014/main" id="{16E1A668-95B1-523B-A1BF-CCA520463943}"/>
              </a:ext>
            </a:extLst>
          </p:cNvPr>
          <p:cNvSpPr txBox="1"/>
          <p:nvPr userDrawn="1"/>
        </p:nvSpPr>
        <p:spPr>
          <a:xfrm>
            <a:off x="9100545" y="-10001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algn="l" defTabSz="1219170">
              <a:spcBef>
                <a:spcPts val="1451"/>
              </a:spcBef>
              <a:buSzPct val="100000"/>
              <a:buFontTx/>
              <a:buChar char="–"/>
            </a:pPr>
            <a:endParaRPr lang="en-US" sz="675" kern="0">
              <a:solidFill>
                <a:srgbClr val="000000"/>
              </a:solidFill>
              <a:ea typeface="+mj-ea"/>
              <a:cs typeface="+mj-cs"/>
              <a:sym typeface="IBM Plex Sans Light"/>
            </a:endParaRPr>
          </a:p>
        </p:txBody>
      </p:sp>
    </p:spTree>
    <p:extLst>
      <p:ext uri="{BB962C8B-B14F-4D97-AF65-F5344CB8AC3E}">
        <p14:creationId xmlns:p14="http://schemas.microsoft.com/office/powerpoint/2010/main" val="2625047499"/>
      </p:ext>
    </p:extLst>
  </p:cSld>
  <p:clrMapOvr>
    <a:masterClrMapping/>
  </p:clrMapOvr>
  <p:transition spd="med"/>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1_EA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7"/>
            <a:ext cx="2840516" cy="240881"/>
          </a:xfrm>
        </p:spPr>
        <p:txBody>
          <a:bodyPr/>
          <a:lstStyle>
            <a:lvl1pPr>
              <a:lnSpc>
                <a:spcPct val="110000"/>
              </a:lnSpc>
              <a:defRPr sz="1400">
                <a:solidFill>
                  <a:schemeClr val="tx2"/>
                </a:solidFill>
              </a:defRPr>
            </a:lvl1pPr>
          </a:lstStyle>
          <a:p>
            <a:r>
              <a:rPr lang="en-GB"/>
              <a:t>Click to edit Master title style</a:t>
            </a:r>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28884" y="2208415"/>
            <a:ext cx="2599595" cy="1043288"/>
          </a:xfrm>
        </p:spPr>
        <p:txBody>
          <a:bodyPr/>
          <a:lstStyle>
            <a:lvl1pPr>
              <a:lnSpc>
                <a:spcPct val="110000"/>
              </a:lnSpc>
              <a:spcBef>
                <a:spcPts val="0"/>
              </a:spcBef>
              <a:defRPr sz="1200">
                <a:solidFill>
                  <a:schemeClr val="tx1"/>
                </a:solidFill>
                <a:latin typeface="+mn-lt"/>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5750"/>
            <a:ext cx="8567416" cy="6289675"/>
          </a:xfrm>
          <a:solidFill>
            <a:srgbClr val="E0E0E0"/>
          </a:solidFill>
        </p:spPr>
        <p:txBody>
          <a:bodyPr anchor="ctr"/>
          <a:lstStyle>
            <a:lvl1pPr algn="ctr">
              <a:defRPr>
                <a:solidFill>
                  <a:schemeClr val="accent5"/>
                </a:solidFill>
              </a:defRPr>
            </a:lvl1pPr>
          </a:lstStyle>
          <a:p>
            <a:r>
              <a:rPr lang="en-US"/>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23" name="Text Placeholder 3">
            <a:extLst>
              <a:ext uri="{FF2B5EF4-FFF2-40B4-BE49-F238E27FC236}">
                <a16:creationId xmlns:a16="http://schemas.microsoft.com/office/drawing/2014/main" id="{CDE72248-72B6-D507-5181-F6CB7B690FE8}"/>
              </a:ext>
            </a:extLst>
          </p:cNvPr>
          <p:cNvSpPr>
            <a:spLocks noGrp="1"/>
          </p:cNvSpPr>
          <p:nvPr>
            <p:ph type="body" sz="quarter" idx="19" hasCustomPrompt="1"/>
          </p:nvPr>
        </p:nvSpPr>
        <p:spPr>
          <a:xfrm>
            <a:off x="287963" y="618564"/>
            <a:ext cx="2840516" cy="1125640"/>
          </a:xfrm>
        </p:spPr>
        <p:txBody>
          <a:bodyPr/>
          <a:lstStyle>
            <a:lvl1pPr>
              <a:lnSpc>
                <a:spcPct val="100000"/>
              </a:lnSpc>
              <a:spcBef>
                <a:spcPts val="0"/>
              </a:spcBef>
              <a:defRPr sz="3000">
                <a:solidFill>
                  <a:schemeClr val="tx2"/>
                </a:solidFill>
              </a:defRPr>
            </a:lvl1pPr>
            <a:lvl2pPr>
              <a:lnSpc>
                <a:spcPct val="100000"/>
              </a:lnSpc>
              <a:spcBef>
                <a:spcPts val="0"/>
              </a:spcBef>
              <a:defRPr sz="3200">
                <a:solidFill>
                  <a:schemeClr val="tx1"/>
                </a:solidFill>
              </a:defRPr>
            </a:lvl2pPr>
            <a:lvl3pPr>
              <a:lnSpc>
                <a:spcPct val="100000"/>
              </a:lnSpc>
              <a:spcBef>
                <a:spcPts val="0"/>
              </a:spcBef>
              <a:defRPr sz="3200">
                <a:solidFill>
                  <a:schemeClr val="tx1"/>
                </a:solidFill>
              </a:defRPr>
            </a:lvl3pPr>
            <a:lvl4pPr>
              <a:lnSpc>
                <a:spcPct val="100000"/>
              </a:lnSpc>
              <a:spcBef>
                <a:spcPts val="0"/>
              </a:spcBef>
              <a:defRPr sz="3200">
                <a:solidFill>
                  <a:schemeClr val="tx1"/>
                </a:solidFill>
              </a:defRPr>
            </a:lvl4pPr>
            <a:lvl5pPr>
              <a:lnSpc>
                <a:spcPct val="100000"/>
              </a:lnSpc>
              <a:spcBef>
                <a:spcPts val="0"/>
              </a:spcBef>
              <a:defRPr sz="3200">
                <a:solidFill>
                  <a:schemeClr val="tx1"/>
                </a:solidFill>
              </a:defRPr>
            </a:lvl5pPr>
          </a:lstStyle>
          <a:p>
            <a:pPr lvl="0"/>
            <a:r>
              <a:rPr lang="en-GB"/>
              <a:t>Header</a:t>
            </a:r>
          </a:p>
        </p:txBody>
      </p:sp>
      <p:sp>
        <p:nvSpPr>
          <p:cNvPr id="31" name="Text Placeholder 5">
            <a:extLst>
              <a:ext uri="{FF2B5EF4-FFF2-40B4-BE49-F238E27FC236}">
                <a16:creationId xmlns:a16="http://schemas.microsoft.com/office/drawing/2014/main" id="{C409A19D-5C65-2E43-1372-0086577AB8CA}"/>
              </a:ext>
            </a:extLst>
          </p:cNvPr>
          <p:cNvSpPr>
            <a:spLocks noGrp="1"/>
          </p:cNvSpPr>
          <p:nvPr>
            <p:ph type="body" sz="quarter" idx="23"/>
          </p:nvPr>
        </p:nvSpPr>
        <p:spPr>
          <a:xfrm>
            <a:off x="529792" y="3554459"/>
            <a:ext cx="2599595" cy="1043288"/>
          </a:xfrm>
        </p:spPr>
        <p:txBody>
          <a:bodyPr/>
          <a:lstStyle>
            <a:lvl1pPr>
              <a:lnSpc>
                <a:spcPct val="110000"/>
              </a:lnSpc>
              <a:spcBef>
                <a:spcPts val="0"/>
              </a:spcBef>
              <a:defRPr sz="1200">
                <a:solidFill>
                  <a:schemeClr val="tx1"/>
                </a:solidFill>
                <a:latin typeface="+mn-lt"/>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p:txBody>
      </p:sp>
      <p:sp>
        <p:nvSpPr>
          <p:cNvPr id="33" name="Text Placeholder 5">
            <a:extLst>
              <a:ext uri="{FF2B5EF4-FFF2-40B4-BE49-F238E27FC236}">
                <a16:creationId xmlns:a16="http://schemas.microsoft.com/office/drawing/2014/main" id="{E3D821DC-F062-7A7D-8D53-5E3B2D8C00C9}"/>
              </a:ext>
            </a:extLst>
          </p:cNvPr>
          <p:cNvSpPr>
            <a:spLocks noGrp="1"/>
          </p:cNvSpPr>
          <p:nvPr>
            <p:ph type="body" sz="quarter" idx="25"/>
          </p:nvPr>
        </p:nvSpPr>
        <p:spPr>
          <a:xfrm>
            <a:off x="529792" y="4900503"/>
            <a:ext cx="2599595" cy="1043288"/>
          </a:xfrm>
        </p:spPr>
        <p:txBody>
          <a:bodyPr/>
          <a:lstStyle>
            <a:lvl1pPr>
              <a:lnSpc>
                <a:spcPct val="110000"/>
              </a:lnSpc>
              <a:spcBef>
                <a:spcPts val="0"/>
              </a:spcBef>
              <a:defRPr sz="1200">
                <a:solidFill>
                  <a:schemeClr val="tx1"/>
                </a:solidFill>
                <a:latin typeface="+mn-lt"/>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p:txBody>
      </p:sp>
      <p:sp>
        <p:nvSpPr>
          <p:cNvPr id="35" name="TextBox 34">
            <a:extLst>
              <a:ext uri="{FF2B5EF4-FFF2-40B4-BE49-F238E27FC236}">
                <a16:creationId xmlns:a16="http://schemas.microsoft.com/office/drawing/2014/main" id="{93B99E9A-3F6D-4832-9D76-8BCA4150B4FB}"/>
              </a:ext>
            </a:extLst>
          </p:cNvPr>
          <p:cNvSpPr txBox="1"/>
          <p:nvPr userDrawn="1"/>
        </p:nvSpPr>
        <p:spPr>
          <a:xfrm>
            <a:off x="2431756" y="-77821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algn="l" defTabSz="1219170">
              <a:spcBef>
                <a:spcPts val="1451"/>
              </a:spcBef>
              <a:buSzPct val="100000"/>
              <a:buFontTx/>
              <a:buChar char="–"/>
            </a:pPr>
            <a:endParaRPr lang="en-US" sz="675" kern="0">
              <a:solidFill>
                <a:srgbClr val="000000"/>
              </a:solidFill>
              <a:ea typeface="+mj-ea"/>
              <a:cs typeface="+mj-cs"/>
              <a:sym typeface="IBM Plex Sans Light"/>
            </a:endParaRPr>
          </a:p>
        </p:txBody>
      </p:sp>
      <p:sp>
        <p:nvSpPr>
          <p:cNvPr id="39" name="Text Placeholder 5">
            <a:extLst>
              <a:ext uri="{FF2B5EF4-FFF2-40B4-BE49-F238E27FC236}">
                <a16:creationId xmlns:a16="http://schemas.microsoft.com/office/drawing/2014/main" id="{54C83DEC-6858-AB9A-1938-D380A0DDC733}"/>
              </a:ext>
            </a:extLst>
          </p:cNvPr>
          <p:cNvSpPr>
            <a:spLocks noGrp="1"/>
          </p:cNvSpPr>
          <p:nvPr>
            <p:ph type="body" sz="quarter" idx="26" hasCustomPrompt="1"/>
          </p:nvPr>
        </p:nvSpPr>
        <p:spPr>
          <a:xfrm>
            <a:off x="291507" y="2208415"/>
            <a:ext cx="165664" cy="1043288"/>
          </a:xfrm>
        </p:spPr>
        <p:txBody>
          <a:bodyPr/>
          <a:lstStyle>
            <a:lvl1pPr>
              <a:lnSpc>
                <a:spcPct val="110000"/>
              </a:lnSpc>
              <a:spcBef>
                <a:spcPts val="0"/>
              </a:spcBef>
              <a:defRPr sz="2200">
                <a:solidFill>
                  <a:srgbClr val="0E61FF"/>
                </a:solidFill>
                <a:latin typeface="+mn-lt"/>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1</a:t>
            </a:r>
          </a:p>
        </p:txBody>
      </p:sp>
      <p:sp>
        <p:nvSpPr>
          <p:cNvPr id="40" name="Text Placeholder 5">
            <a:extLst>
              <a:ext uri="{FF2B5EF4-FFF2-40B4-BE49-F238E27FC236}">
                <a16:creationId xmlns:a16="http://schemas.microsoft.com/office/drawing/2014/main" id="{4CE23831-08F3-8577-6C7C-D6F68F21340C}"/>
              </a:ext>
            </a:extLst>
          </p:cNvPr>
          <p:cNvSpPr>
            <a:spLocks noGrp="1"/>
          </p:cNvSpPr>
          <p:nvPr>
            <p:ph type="body" sz="quarter" idx="27" hasCustomPrompt="1"/>
          </p:nvPr>
        </p:nvSpPr>
        <p:spPr>
          <a:xfrm>
            <a:off x="292415" y="3554459"/>
            <a:ext cx="165664" cy="1043288"/>
          </a:xfrm>
        </p:spPr>
        <p:txBody>
          <a:bodyPr/>
          <a:lstStyle>
            <a:lvl1pPr>
              <a:lnSpc>
                <a:spcPct val="110000"/>
              </a:lnSpc>
              <a:spcBef>
                <a:spcPts val="0"/>
              </a:spcBef>
              <a:defRPr sz="2200">
                <a:solidFill>
                  <a:srgbClr val="0E61FF"/>
                </a:solidFill>
                <a:latin typeface="+mn-lt"/>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2</a:t>
            </a:r>
          </a:p>
        </p:txBody>
      </p:sp>
      <p:sp>
        <p:nvSpPr>
          <p:cNvPr id="41" name="Text Placeholder 5">
            <a:extLst>
              <a:ext uri="{FF2B5EF4-FFF2-40B4-BE49-F238E27FC236}">
                <a16:creationId xmlns:a16="http://schemas.microsoft.com/office/drawing/2014/main" id="{E41C8CBF-E333-FDC0-730B-8D230D3BE240}"/>
              </a:ext>
            </a:extLst>
          </p:cNvPr>
          <p:cNvSpPr>
            <a:spLocks noGrp="1"/>
          </p:cNvSpPr>
          <p:nvPr>
            <p:ph type="body" sz="quarter" idx="28" hasCustomPrompt="1"/>
          </p:nvPr>
        </p:nvSpPr>
        <p:spPr>
          <a:xfrm>
            <a:off x="292415" y="4900503"/>
            <a:ext cx="165664" cy="1043288"/>
          </a:xfrm>
        </p:spPr>
        <p:txBody>
          <a:bodyPr/>
          <a:lstStyle>
            <a:lvl1pPr>
              <a:lnSpc>
                <a:spcPct val="110000"/>
              </a:lnSpc>
              <a:spcBef>
                <a:spcPts val="0"/>
              </a:spcBef>
              <a:defRPr sz="2200">
                <a:solidFill>
                  <a:srgbClr val="0E61FF"/>
                </a:solidFill>
                <a:latin typeface="+mn-lt"/>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3</a:t>
            </a:r>
          </a:p>
        </p:txBody>
      </p:sp>
    </p:spTree>
    <p:extLst>
      <p:ext uri="{BB962C8B-B14F-4D97-AF65-F5344CB8AC3E}">
        <p14:creationId xmlns:p14="http://schemas.microsoft.com/office/powerpoint/2010/main" val="4128880544"/>
      </p:ext>
    </p:extLst>
  </p:cSld>
  <p:clrMapOvr>
    <a:masterClrMapping/>
  </p:clrMapOvr>
  <p:transition spd="med"/>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1_EA_Boxes, 4 stacked, alternate, large title">
    <p:bg>
      <p:bgPr>
        <a:solidFill>
          <a:schemeClr val="bg1"/>
        </a:solidFill>
        <a:effectLst/>
      </p:bgPr>
    </p:bg>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2B3EAAAF-7CEA-C744-D679-F16A0C81C722}"/>
              </a:ext>
            </a:extLst>
          </p:cNvPr>
          <p:cNvSpPr>
            <a:spLocks noGrp="1" noRot="1" noMove="1" noResize="1" noEditPoints="1" noAdjustHandles="1" noChangeArrowheads="1" noChangeShapeType="1"/>
          </p:cNvSpPr>
          <p:nvPr userDrawn="1"/>
        </p:nvSpPr>
        <p:spPr>
          <a:xfrm>
            <a:off x="-7889" y="230"/>
            <a:ext cx="6103156" cy="6858343"/>
          </a:xfrm>
          <a:prstGeom prst="rect">
            <a:avLst/>
          </a:prstGeom>
          <a:solidFill>
            <a:srgbClr val="E5F6FF"/>
          </a:solidFill>
          <a:ln/>
        </p:spPr>
        <p:txBody>
          <a:bodyPr/>
          <a:lstStyle/>
          <a:p>
            <a:endParaRPr lang="en-US" sz="675">
              <a:latin typeface="+mj-lt"/>
            </a:endParaRPr>
          </a:p>
        </p:txBody>
      </p:sp>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192024"/>
            <a:ext cx="5519019" cy="1706563"/>
          </a:xfrm>
        </p:spPr>
        <p:txBody>
          <a:bodyPr rIns="457200"/>
          <a:lstStyle>
            <a:lvl1pPr>
              <a:lnSpc>
                <a:spcPct val="100000"/>
              </a:lnSpc>
              <a:defRPr sz="3300">
                <a:solidFill>
                  <a:schemeClr val="tx2"/>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hasCustomPrompt="1"/>
          </p:nvPr>
        </p:nvSpPr>
        <p:spPr>
          <a:xfrm>
            <a:off x="6374318" y="288036"/>
            <a:ext cx="2491027" cy="2196747"/>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9142809"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6389169" y="3048000"/>
            <a:ext cx="551156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287963" y="6408001"/>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4" name="Text Placeholder 6">
            <a:extLst>
              <a:ext uri="{FF2B5EF4-FFF2-40B4-BE49-F238E27FC236}">
                <a16:creationId xmlns:a16="http://schemas.microsoft.com/office/drawing/2014/main" id="{5EE842F5-187F-12D3-B275-FE275A14BE3C}"/>
              </a:ext>
            </a:extLst>
          </p:cNvPr>
          <p:cNvSpPr>
            <a:spLocks noGrp="1"/>
          </p:cNvSpPr>
          <p:nvPr>
            <p:ph type="body" sz="quarter" idx="21" hasCustomPrompt="1"/>
          </p:nvPr>
        </p:nvSpPr>
        <p:spPr>
          <a:xfrm>
            <a:off x="6384889" y="2554359"/>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
        <p:nvSpPr>
          <p:cNvPr id="20" name="Text Placeholder 6">
            <a:extLst>
              <a:ext uri="{FF2B5EF4-FFF2-40B4-BE49-F238E27FC236}">
                <a16:creationId xmlns:a16="http://schemas.microsoft.com/office/drawing/2014/main" id="{6F1893D5-5E32-3CC5-A034-4D82E3A462BE}"/>
              </a:ext>
            </a:extLst>
          </p:cNvPr>
          <p:cNvSpPr>
            <a:spLocks noGrp="1"/>
          </p:cNvSpPr>
          <p:nvPr>
            <p:ph type="body" sz="quarter" idx="22" hasCustomPrompt="1"/>
          </p:nvPr>
        </p:nvSpPr>
        <p:spPr>
          <a:xfrm>
            <a:off x="9428523" y="288036"/>
            <a:ext cx="2491027" cy="2196744"/>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sp>
        <p:nvSpPr>
          <p:cNvPr id="21" name="Text Placeholder 6">
            <a:extLst>
              <a:ext uri="{FF2B5EF4-FFF2-40B4-BE49-F238E27FC236}">
                <a16:creationId xmlns:a16="http://schemas.microsoft.com/office/drawing/2014/main" id="{D7022683-94E1-6790-D490-6C4FD88E6A3C}"/>
              </a:ext>
            </a:extLst>
          </p:cNvPr>
          <p:cNvSpPr>
            <a:spLocks noGrp="1"/>
          </p:cNvSpPr>
          <p:nvPr>
            <p:ph type="body" sz="quarter" idx="23" hasCustomPrompt="1"/>
          </p:nvPr>
        </p:nvSpPr>
        <p:spPr>
          <a:xfrm>
            <a:off x="9439093" y="2554359"/>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
        <p:nvSpPr>
          <p:cNvPr id="22" name="Text Placeholder 6">
            <a:extLst>
              <a:ext uri="{FF2B5EF4-FFF2-40B4-BE49-F238E27FC236}">
                <a16:creationId xmlns:a16="http://schemas.microsoft.com/office/drawing/2014/main" id="{16D0BA76-95CF-5DA1-B12F-561B719FA59F}"/>
              </a:ext>
            </a:extLst>
          </p:cNvPr>
          <p:cNvSpPr>
            <a:spLocks noGrp="1"/>
          </p:cNvSpPr>
          <p:nvPr>
            <p:ph type="body" sz="quarter" idx="24" hasCustomPrompt="1"/>
          </p:nvPr>
        </p:nvSpPr>
        <p:spPr>
          <a:xfrm>
            <a:off x="6389168" y="3340125"/>
            <a:ext cx="2491027" cy="2196747"/>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sp>
        <p:nvSpPr>
          <p:cNvPr id="23" name="Text Placeholder 6">
            <a:extLst>
              <a:ext uri="{FF2B5EF4-FFF2-40B4-BE49-F238E27FC236}">
                <a16:creationId xmlns:a16="http://schemas.microsoft.com/office/drawing/2014/main" id="{0CFD19F1-52B6-C033-85DA-F527B75ACCBE}"/>
              </a:ext>
            </a:extLst>
          </p:cNvPr>
          <p:cNvSpPr>
            <a:spLocks noGrp="1"/>
          </p:cNvSpPr>
          <p:nvPr>
            <p:ph type="body" sz="quarter" idx="25" hasCustomPrompt="1"/>
          </p:nvPr>
        </p:nvSpPr>
        <p:spPr>
          <a:xfrm>
            <a:off x="6399738" y="5606448"/>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
        <p:nvSpPr>
          <p:cNvPr id="24" name="Text Placeholder 6">
            <a:extLst>
              <a:ext uri="{FF2B5EF4-FFF2-40B4-BE49-F238E27FC236}">
                <a16:creationId xmlns:a16="http://schemas.microsoft.com/office/drawing/2014/main" id="{BC8CF418-DF05-568F-7A98-145EFD125B5C}"/>
              </a:ext>
            </a:extLst>
          </p:cNvPr>
          <p:cNvSpPr>
            <a:spLocks noGrp="1"/>
          </p:cNvSpPr>
          <p:nvPr>
            <p:ph type="body" sz="quarter" idx="26" hasCustomPrompt="1"/>
          </p:nvPr>
        </p:nvSpPr>
        <p:spPr>
          <a:xfrm>
            <a:off x="9425064" y="3340125"/>
            <a:ext cx="2491027" cy="2196747"/>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sp>
        <p:nvSpPr>
          <p:cNvPr id="25" name="Text Placeholder 6">
            <a:extLst>
              <a:ext uri="{FF2B5EF4-FFF2-40B4-BE49-F238E27FC236}">
                <a16:creationId xmlns:a16="http://schemas.microsoft.com/office/drawing/2014/main" id="{4AE48B50-472A-D628-1BB5-40695DD72D7B}"/>
              </a:ext>
            </a:extLst>
          </p:cNvPr>
          <p:cNvSpPr>
            <a:spLocks noGrp="1"/>
          </p:cNvSpPr>
          <p:nvPr>
            <p:ph type="body" sz="quarter" idx="27" hasCustomPrompt="1"/>
          </p:nvPr>
        </p:nvSpPr>
        <p:spPr>
          <a:xfrm>
            <a:off x="9435634" y="5606448"/>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Tree>
    <p:extLst>
      <p:ext uri="{BB962C8B-B14F-4D97-AF65-F5344CB8AC3E}">
        <p14:creationId xmlns:p14="http://schemas.microsoft.com/office/powerpoint/2010/main" val="2563157944"/>
      </p:ext>
    </p:extLst>
  </p:cSld>
  <p:clrMapOvr>
    <a:masterClrMapping/>
  </p:clrMapOvr>
  <p:transition spd="med"/>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2_EA_Boxes, 3 stacked, alternate, large title">
    <p:bg>
      <p:bgPr>
        <a:solidFill>
          <a:schemeClr val="bg1"/>
        </a:solidFill>
        <a:effectLst/>
      </p:bgPr>
    </p:bg>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2B3EAAAF-7CEA-C744-D679-F16A0C81C722}"/>
              </a:ext>
            </a:extLst>
          </p:cNvPr>
          <p:cNvSpPr/>
          <p:nvPr userDrawn="1"/>
        </p:nvSpPr>
        <p:spPr>
          <a:xfrm>
            <a:off x="-7889" y="230"/>
            <a:ext cx="6103156" cy="6858343"/>
          </a:xfrm>
          <a:prstGeom prst="rect">
            <a:avLst/>
          </a:prstGeom>
          <a:solidFill>
            <a:srgbClr val="E5F6FF"/>
          </a:solidFill>
          <a:ln/>
        </p:spPr>
        <p:txBody>
          <a:bodyPr/>
          <a:lstStyle/>
          <a:p>
            <a:endParaRPr lang="en-US" sz="675"/>
          </a:p>
        </p:txBody>
      </p:sp>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192024"/>
            <a:ext cx="5519019" cy="1706563"/>
          </a:xfrm>
        </p:spPr>
        <p:txBody>
          <a:bodyPr rIns="457200"/>
          <a:lstStyle>
            <a:lvl1pPr>
              <a:lnSpc>
                <a:spcPct val="100000"/>
              </a:lnSpc>
              <a:defRPr sz="3300">
                <a:solidFill>
                  <a:schemeClr val="tx2"/>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hasCustomPrompt="1"/>
          </p:nvPr>
        </p:nvSpPr>
        <p:spPr>
          <a:xfrm>
            <a:off x="6374318" y="288036"/>
            <a:ext cx="2491027" cy="2196747"/>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9142809" y="286570"/>
            <a:ext cx="0" cy="27614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6389169" y="3048000"/>
            <a:ext cx="551156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287963" y="6408001"/>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4" name="Text Placeholder 6">
            <a:extLst>
              <a:ext uri="{FF2B5EF4-FFF2-40B4-BE49-F238E27FC236}">
                <a16:creationId xmlns:a16="http://schemas.microsoft.com/office/drawing/2014/main" id="{5EE842F5-187F-12D3-B275-FE275A14BE3C}"/>
              </a:ext>
            </a:extLst>
          </p:cNvPr>
          <p:cNvSpPr>
            <a:spLocks noGrp="1"/>
          </p:cNvSpPr>
          <p:nvPr>
            <p:ph type="body" sz="quarter" idx="21" hasCustomPrompt="1"/>
          </p:nvPr>
        </p:nvSpPr>
        <p:spPr>
          <a:xfrm>
            <a:off x="6384889" y="2554359"/>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
        <p:nvSpPr>
          <p:cNvPr id="20" name="Text Placeholder 6">
            <a:extLst>
              <a:ext uri="{FF2B5EF4-FFF2-40B4-BE49-F238E27FC236}">
                <a16:creationId xmlns:a16="http://schemas.microsoft.com/office/drawing/2014/main" id="{6F1893D5-5E32-3CC5-A034-4D82E3A462BE}"/>
              </a:ext>
            </a:extLst>
          </p:cNvPr>
          <p:cNvSpPr>
            <a:spLocks noGrp="1"/>
          </p:cNvSpPr>
          <p:nvPr>
            <p:ph type="body" sz="quarter" idx="22" hasCustomPrompt="1"/>
          </p:nvPr>
        </p:nvSpPr>
        <p:spPr>
          <a:xfrm>
            <a:off x="9428523" y="288036"/>
            <a:ext cx="2491027" cy="2196744"/>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sp>
        <p:nvSpPr>
          <p:cNvPr id="21" name="Text Placeholder 6">
            <a:extLst>
              <a:ext uri="{FF2B5EF4-FFF2-40B4-BE49-F238E27FC236}">
                <a16:creationId xmlns:a16="http://schemas.microsoft.com/office/drawing/2014/main" id="{D7022683-94E1-6790-D490-6C4FD88E6A3C}"/>
              </a:ext>
            </a:extLst>
          </p:cNvPr>
          <p:cNvSpPr>
            <a:spLocks noGrp="1"/>
          </p:cNvSpPr>
          <p:nvPr>
            <p:ph type="body" sz="quarter" idx="23" hasCustomPrompt="1"/>
          </p:nvPr>
        </p:nvSpPr>
        <p:spPr>
          <a:xfrm>
            <a:off x="9439093" y="2554359"/>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
        <p:nvSpPr>
          <p:cNvPr id="22" name="Text Placeholder 6">
            <a:extLst>
              <a:ext uri="{FF2B5EF4-FFF2-40B4-BE49-F238E27FC236}">
                <a16:creationId xmlns:a16="http://schemas.microsoft.com/office/drawing/2014/main" id="{16D0BA76-95CF-5DA1-B12F-561B719FA59F}"/>
              </a:ext>
            </a:extLst>
          </p:cNvPr>
          <p:cNvSpPr>
            <a:spLocks noGrp="1"/>
          </p:cNvSpPr>
          <p:nvPr>
            <p:ph type="body" sz="quarter" idx="24" hasCustomPrompt="1"/>
          </p:nvPr>
        </p:nvSpPr>
        <p:spPr>
          <a:xfrm>
            <a:off x="6389169" y="3340125"/>
            <a:ext cx="5511564" cy="2196747"/>
          </a:xfrm>
        </p:spPr>
        <p:txBody>
          <a:bodyPr/>
          <a:lstStyle>
            <a:lvl1pPr>
              <a:spcBef>
                <a:spcPts val="0"/>
              </a:spcBef>
              <a:defRPr sz="24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sp>
        <p:nvSpPr>
          <p:cNvPr id="23" name="Text Placeholder 6">
            <a:extLst>
              <a:ext uri="{FF2B5EF4-FFF2-40B4-BE49-F238E27FC236}">
                <a16:creationId xmlns:a16="http://schemas.microsoft.com/office/drawing/2014/main" id="{0CFD19F1-52B6-C033-85DA-F527B75ACCBE}"/>
              </a:ext>
            </a:extLst>
          </p:cNvPr>
          <p:cNvSpPr>
            <a:spLocks noGrp="1"/>
          </p:cNvSpPr>
          <p:nvPr>
            <p:ph type="body" sz="quarter" idx="25" hasCustomPrompt="1"/>
          </p:nvPr>
        </p:nvSpPr>
        <p:spPr>
          <a:xfrm>
            <a:off x="6399738" y="5606448"/>
            <a:ext cx="5478709"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Tree>
    <p:extLst>
      <p:ext uri="{BB962C8B-B14F-4D97-AF65-F5344CB8AC3E}">
        <p14:creationId xmlns:p14="http://schemas.microsoft.com/office/powerpoint/2010/main" val="3913097295"/>
      </p:ext>
    </p:extLst>
  </p:cSld>
  <p:clrMapOvr>
    <a:masterClrMapping/>
  </p:clrMapOvr>
  <p:transition spd="med"/>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3_EA_Boxes, 6 stacked, alternate, large title">
    <p:bg>
      <p:bgPr>
        <a:solidFill>
          <a:schemeClr val="bg1"/>
        </a:solidFill>
        <a:effectLst/>
      </p:bgPr>
    </p:bg>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2B3EAAAF-7CEA-C744-D679-F16A0C81C722}"/>
              </a:ext>
            </a:extLst>
          </p:cNvPr>
          <p:cNvSpPr/>
          <p:nvPr userDrawn="1"/>
        </p:nvSpPr>
        <p:spPr>
          <a:xfrm>
            <a:off x="-7887" y="230"/>
            <a:ext cx="3055492" cy="6858343"/>
          </a:xfrm>
          <a:prstGeom prst="rect">
            <a:avLst/>
          </a:prstGeom>
          <a:solidFill>
            <a:srgbClr val="E5F6FF"/>
          </a:solidFill>
          <a:ln/>
        </p:spPr>
        <p:txBody>
          <a:bodyPr/>
          <a:lstStyle/>
          <a:p>
            <a:endParaRPr lang="en-US" sz="675"/>
          </a:p>
        </p:txBody>
      </p:sp>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5" y="192024"/>
            <a:ext cx="2540777" cy="1706563"/>
          </a:xfrm>
        </p:spPr>
        <p:txBody>
          <a:bodyPr rIns="457200"/>
          <a:lstStyle>
            <a:lvl1pPr>
              <a:lnSpc>
                <a:spcPct val="100000"/>
              </a:lnSpc>
              <a:defRPr sz="2700">
                <a:solidFill>
                  <a:schemeClr val="tx2"/>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hasCustomPrompt="1"/>
          </p:nvPr>
        </p:nvSpPr>
        <p:spPr>
          <a:xfrm>
            <a:off x="6374318" y="288036"/>
            <a:ext cx="2491027" cy="2196747"/>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9142809"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3293055" y="3048000"/>
            <a:ext cx="860767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287963" y="6408001"/>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4" name="Text Placeholder 6">
            <a:extLst>
              <a:ext uri="{FF2B5EF4-FFF2-40B4-BE49-F238E27FC236}">
                <a16:creationId xmlns:a16="http://schemas.microsoft.com/office/drawing/2014/main" id="{5EE842F5-187F-12D3-B275-FE275A14BE3C}"/>
              </a:ext>
            </a:extLst>
          </p:cNvPr>
          <p:cNvSpPr>
            <a:spLocks noGrp="1"/>
          </p:cNvSpPr>
          <p:nvPr>
            <p:ph type="body" sz="quarter" idx="21" hasCustomPrompt="1"/>
          </p:nvPr>
        </p:nvSpPr>
        <p:spPr>
          <a:xfrm>
            <a:off x="6384889" y="2554359"/>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
        <p:nvSpPr>
          <p:cNvPr id="20" name="Text Placeholder 6">
            <a:extLst>
              <a:ext uri="{FF2B5EF4-FFF2-40B4-BE49-F238E27FC236}">
                <a16:creationId xmlns:a16="http://schemas.microsoft.com/office/drawing/2014/main" id="{6F1893D5-5E32-3CC5-A034-4D82E3A462BE}"/>
              </a:ext>
            </a:extLst>
          </p:cNvPr>
          <p:cNvSpPr>
            <a:spLocks noGrp="1"/>
          </p:cNvSpPr>
          <p:nvPr>
            <p:ph type="body" sz="quarter" idx="22" hasCustomPrompt="1"/>
          </p:nvPr>
        </p:nvSpPr>
        <p:spPr>
          <a:xfrm>
            <a:off x="9428523" y="288036"/>
            <a:ext cx="2491027" cy="2196744"/>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sp>
        <p:nvSpPr>
          <p:cNvPr id="21" name="Text Placeholder 6">
            <a:extLst>
              <a:ext uri="{FF2B5EF4-FFF2-40B4-BE49-F238E27FC236}">
                <a16:creationId xmlns:a16="http://schemas.microsoft.com/office/drawing/2014/main" id="{D7022683-94E1-6790-D490-6C4FD88E6A3C}"/>
              </a:ext>
            </a:extLst>
          </p:cNvPr>
          <p:cNvSpPr>
            <a:spLocks noGrp="1"/>
          </p:cNvSpPr>
          <p:nvPr>
            <p:ph type="body" sz="quarter" idx="23" hasCustomPrompt="1"/>
          </p:nvPr>
        </p:nvSpPr>
        <p:spPr>
          <a:xfrm>
            <a:off x="9439093" y="2554359"/>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
        <p:nvSpPr>
          <p:cNvPr id="22" name="Text Placeholder 6">
            <a:extLst>
              <a:ext uri="{FF2B5EF4-FFF2-40B4-BE49-F238E27FC236}">
                <a16:creationId xmlns:a16="http://schemas.microsoft.com/office/drawing/2014/main" id="{16D0BA76-95CF-5DA1-B12F-561B719FA59F}"/>
              </a:ext>
            </a:extLst>
          </p:cNvPr>
          <p:cNvSpPr>
            <a:spLocks noGrp="1"/>
          </p:cNvSpPr>
          <p:nvPr>
            <p:ph type="body" sz="quarter" idx="24" hasCustomPrompt="1"/>
          </p:nvPr>
        </p:nvSpPr>
        <p:spPr>
          <a:xfrm>
            <a:off x="6389168" y="3340125"/>
            <a:ext cx="2491027" cy="2196747"/>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sp>
        <p:nvSpPr>
          <p:cNvPr id="23" name="Text Placeholder 6">
            <a:extLst>
              <a:ext uri="{FF2B5EF4-FFF2-40B4-BE49-F238E27FC236}">
                <a16:creationId xmlns:a16="http://schemas.microsoft.com/office/drawing/2014/main" id="{0CFD19F1-52B6-C033-85DA-F527B75ACCBE}"/>
              </a:ext>
            </a:extLst>
          </p:cNvPr>
          <p:cNvSpPr>
            <a:spLocks noGrp="1"/>
          </p:cNvSpPr>
          <p:nvPr>
            <p:ph type="body" sz="quarter" idx="25" hasCustomPrompt="1"/>
          </p:nvPr>
        </p:nvSpPr>
        <p:spPr>
          <a:xfrm>
            <a:off x="6399738" y="5606448"/>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
        <p:nvSpPr>
          <p:cNvPr id="24" name="Text Placeholder 6">
            <a:extLst>
              <a:ext uri="{FF2B5EF4-FFF2-40B4-BE49-F238E27FC236}">
                <a16:creationId xmlns:a16="http://schemas.microsoft.com/office/drawing/2014/main" id="{BC8CF418-DF05-568F-7A98-145EFD125B5C}"/>
              </a:ext>
            </a:extLst>
          </p:cNvPr>
          <p:cNvSpPr>
            <a:spLocks noGrp="1"/>
          </p:cNvSpPr>
          <p:nvPr>
            <p:ph type="body" sz="quarter" idx="26" hasCustomPrompt="1"/>
          </p:nvPr>
        </p:nvSpPr>
        <p:spPr>
          <a:xfrm>
            <a:off x="9425064" y="3340125"/>
            <a:ext cx="2491027" cy="2196747"/>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sp>
        <p:nvSpPr>
          <p:cNvPr id="25" name="Text Placeholder 6">
            <a:extLst>
              <a:ext uri="{FF2B5EF4-FFF2-40B4-BE49-F238E27FC236}">
                <a16:creationId xmlns:a16="http://schemas.microsoft.com/office/drawing/2014/main" id="{4AE48B50-472A-D628-1BB5-40695DD72D7B}"/>
              </a:ext>
            </a:extLst>
          </p:cNvPr>
          <p:cNvSpPr>
            <a:spLocks noGrp="1"/>
          </p:cNvSpPr>
          <p:nvPr>
            <p:ph type="body" sz="quarter" idx="27" hasCustomPrompt="1"/>
          </p:nvPr>
        </p:nvSpPr>
        <p:spPr>
          <a:xfrm>
            <a:off x="9435634" y="5606448"/>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cxnSp>
        <p:nvCxnSpPr>
          <p:cNvPr id="5" name="Straight Connector 4" descr="Vertical column divider">
            <a:extLst>
              <a:ext uri="{FF2B5EF4-FFF2-40B4-BE49-F238E27FC236}">
                <a16:creationId xmlns:a16="http://schemas.microsoft.com/office/drawing/2014/main" id="{52228AB7-8620-BBF1-0451-918C095D4654}"/>
              </a:ext>
              <a:ext uri="{C183D7F6-B498-43B3-948B-1728B52AA6E4}">
                <adec:decorative xmlns:adec="http://schemas.microsoft.com/office/drawing/2017/decorative" val="0"/>
              </a:ext>
            </a:extLst>
          </p:cNvPr>
          <p:cNvCxnSpPr>
            <a:cxnSpLocks/>
          </p:cNvCxnSpPr>
          <p:nvPr userDrawn="1"/>
        </p:nvCxnSpPr>
        <p:spPr bwMode="auto">
          <a:xfrm>
            <a:off x="6095405"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35ED13AA-986E-D74C-6392-ADBF38B48A61}"/>
              </a:ext>
            </a:extLst>
          </p:cNvPr>
          <p:cNvSpPr>
            <a:spLocks noGrp="1"/>
          </p:cNvSpPr>
          <p:nvPr>
            <p:ph type="body" sz="quarter" idx="28" hasCustomPrompt="1"/>
          </p:nvPr>
        </p:nvSpPr>
        <p:spPr>
          <a:xfrm>
            <a:off x="3316992" y="288036"/>
            <a:ext cx="2491027" cy="2196747"/>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sp>
        <p:nvSpPr>
          <p:cNvPr id="12" name="Text Placeholder 6">
            <a:extLst>
              <a:ext uri="{FF2B5EF4-FFF2-40B4-BE49-F238E27FC236}">
                <a16:creationId xmlns:a16="http://schemas.microsoft.com/office/drawing/2014/main" id="{7224B0EE-D20D-0B85-8910-1D4BC4B021E7}"/>
              </a:ext>
            </a:extLst>
          </p:cNvPr>
          <p:cNvSpPr>
            <a:spLocks noGrp="1"/>
          </p:cNvSpPr>
          <p:nvPr>
            <p:ph type="body" sz="quarter" idx="29" hasCustomPrompt="1"/>
          </p:nvPr>
        </p:nvSpPr>
        <p:spPr>
          <a:xfrm>
            <a:off x="3327562" y="2554359"/>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
        <p:nvSpPr>
          <p:cNvPr id="15" name="Text Placeholder 6">
            <a:extLst>
              <a:ext uri="{FF2B5EF4-FFF2-40B4-BE49-F238E27FC236}">
                <a16:creationId xmlns:a16="http://schemas.microsoft.com/office/drawing/2014/main" id="{ACBEBF75-AEDE-D66C-4E6D-4F1B9616AB87}"/>
              </a:ext>
            </a:extLst>
          </p:cNvPr>
          <p:cNvSpPr>
            <a:spLocks noGrp="1"/>
          </p:cNvSpPr>
          <p:nvPr>
            <p:ph type="body" sz="quarter" idx="30" hasCustomPrompt="1"/>
          </p:nvPr>
        </p:nvSpPr>
        <p:spPr>
          <a:xfrm>
            <a:off x="3331843" y="3340125"/>
            <a:ext cx="2491027" cy="2196747"/>
          </a:xfrm>
        </p:spPr>
        <p:txBody>
          <a:bodyPr/>
          <a:lstStyle>
            <a:lvl1pPr>
              <a:spcBef>
                <a:spcPts val="0"/>
              </a:spcBef>
              <a:defRPr sz="1800">
                <a:solidFill>
                  <a:schemeClr val="tx1"/>
                </a:solidFill>
              </a:defRPr>
            </a:lvl1pPr>
            <a:lvl2pPr marL="127999" indent="-127999">
              <a:spcBef>
                <a:spcPts val="0"/>
              </a:spcBef>
              <a:defRPr sz="1600">
                <a:solidFill>
                  <a:schemeClr val="tx1"/>
                </a:solidFill>
              </a:defRPr>
            </a:lvl2pPr>
            <a:lvl3pPr marL="256000" indent="-127999">
              <a:spcBef>
                <a:spcPts val="0"/>
              </a:spcBef>
              <a:defRPr sz="1600">
                <a:solidFill>
                  <a:schemeClr val="tx1"/>
                </a:solidFill>
              </a:defRPr>
            </a:lvl3pPr>
            <a:lvl4pPr marL="384000" indent="-127999">
              <a:spcBef>
                <a:spcPts val="0"/>
              </a:spcBef>
              <a:defRPr sz="1600">
                <a:solidFill>
                  <a:schemeClr val="tx1"/>
                </a:solidFill>
              </a:defRPr>
            </a:lvl4pPr>
            <a:lvl5pPr>
              <a:spcBef>
                <a:spcPts val="0"/>
              </a:spcBef>
              <a:defRPr sz="1400">
                <a:solidFill>
                  <a:schemeClr val="tx1"/>
                </a:solidFill>
              </a:defRPr>
            </a:lvl5pPr>
          </a:lstStyle>
          <a:p>
            <a:pPr lvl="0"/>
            <a:r>
              <a:rPr lang="en-GB"/>
              <a:t>“Edit quote here”</a:t>
            </a:r>
          </a:p>
        </p:txBody>
      </p:sp>
      <p:sp>
        <p:nvSpPr>
          <p:cNvPr id="17" name="Text Placeholder 6">
            <a:extLst>
              <a:ext uri="{FF2B5EF4-FFF2-40B4-BE49-F238E27FC236}">
                <a16:creationId xmlns:a16="http://schemas.microsoft.com/office/drawing/2014/main" id="{568589CD-1C8F-AD71-6157-B6C69D5E712A}"/>
              </a:ext>
            </a:extLst>
          </p:cNvPr>
          <p:cNvSpPr>
            <a:spLocks noGrp="1"/>
          </p:cNvSpPr>
          <p:nvPr>
            <p:ph type="body" sz="quarter" idx="31" hasCustomPrompt="1"/>
          </p:nvPr>
        </p:nvSpPr>
        <p:spPr>
          <a:xfrm>
            <a:off x="3342413" y="5606448"/>
            <a:ext cx="2476177" cy="221083"/>
          </a:xfrm>
        </p:spPr>
        <p:txBody>
          <a:bodyPr/>
          <a:lstStyle>
            <a:lvl1pPr>
              <a:spcBef>
                <a:spcPts val="0"/>
              </a:spcBef>
              <a:defRPr sz="1200">
                <a:solidFill>
                  <a:srgbClr val="0E61FF"/>
                </a:solidFill>
                <a:latin typeface="+mn-lt"/>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Caption</a:t>
            </a:r>
          </a:p>
        </p:txBody>
      </p:sp>
    </p:spTree>
    <p:extLst>
      <p:ext uri="{BB962C8B-B14F-4D97-AF65-F5344CB8AC3E}">
        <p14:creationId xmlns:p14="http://schemas.microsoft.com/office/powerpoint/2010/main" val="635068392"/>
      </p:ext>
    </p:extLst>
  </p:cSld>
  <p:clrMapOvr>
    <a:masterClrMapping/>
  </p:clrMapOvr>
  <p:transition spd="med"/>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1_EA_Product slide_details 1/3">
    <p:bg>
      <p:bgPr>
        <a:solidFill>
          <a:schemeClr val="bg1"/>
        </a:solidFill>
        <a:effectLst/>
      </p:bgPr>
    </p:bg>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7B289A76-DDD5-B964-1054-9ACDDA011554}"/>
              </a:ext>
            </a:extLst>
          </p:cNvPr>
          <p:cNvSpPr>
            <a:spLocks/>
          </p:cNvSpPr>
          <p:nvPr userDrawn="1"/>
        </p:nvSpPr>
        <p:spPr>
          <a:xfrm>
            <a:off x="-7888" y="230"/>
            <a:ext cx="3809943" cy="6858343"/>
          </a:xfrm>
          <a:prstGeom prst="rect">
            <a:avLst/>
          </a:prstGeom>
          <a:solidFill>
            <a:srgbClr val="E5F6FF"/>
          </a:solidFill>
          <a:ln/>
        </p:spPr>
        <p:txBody>
          <a:bodyPr/>
          <a:lstStyle/>
          <a:p>
            <a:endParaRPr lang="en-US" sz="675"/>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pic>
        <p:nvPicPr>
          <p:cNvPr id="17" name="Image 6" descr="Divider">
            <a:extLst>
              <a:ext uri="{FF2B5EF4-FFF2-40B4-BE49-F238E27FC236}">
                <a16:creationId xmlns:a16="http://schemas.microsoft.com/office/drawing/2014/main" id="{A2E8F30D-051D-E282-6200-8566DB9D3D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19886" y="285764"/>
            <a:ext cx="6351" cy="6191560"/>
          </a:xfrm>
          <a:prstGeom prst="rect">
            <a:avLst/>
          </a:prstGeom>
        </p:spPr>
      </p:pic>
      <p:sp>
        <p:nvSpPr>
          <p:cNvPr id="21" name="Title 1">
            <a:extLst>
              <a:ext uri="{FF2B5EF4-FFF2-40B4-BE49-F238E27FC236}">
                <a16:creationId xmlns:a16="http://schemas.microsoft.com/office/drawing/2014/main" id="{CD21930A-3791-EFCC-14CE-1BC2FEC1D49B}"/>
              </a:ext>
            </a:extLst>
          </p:cNvPr>
          <p:cNvSpPr>
            <a:spLocks noGrp="1"/>
          </p:cNvSpPr>
          <p:nvPr>
            <p:ph type="title"/>
          </p:nvPr>
        </p:nvSpPr>
        <p:spPr>
          <a:xfrm>
            <a:off x="285747" y="192721"/>
            <a:ext cx="3297687" cy="2087044"/>
          </a:xfrm>
        </p:spPr>
        <p:txBody>
          <a:bodyPr rIns="457200"/>
          <a:lstStyle>
            <a:lvl1pPr>
              <a:lnSpc>
                <a:spcPct val="100000"/>
              </a:lnSpc>
              <a:defRPr sz="3000">
                <a:solidFill>
                  <a:schemeClr val="tx2"/>
                </a:solidFill>
              </a:defRPr>
            </a:lvl1pPr>
          </a:lstStyle>
          <a:p>
            <a:r>
              <a:rPr lang="en-GB"/>
              <a:t>Click to edit Master title style</a:t>
            </a:r>
            <a:endParaRPr lang="en-US"/>
          </a:p>
        </p:txBody>
      </p:sp>
      <p:sp>
        <p:nvSpPr>
          <p:cNvPr id="23" name="Text Placeholder 12">
            <a:extLst>
              <a:ext uri="{FF2B5EF4-FFF2-40B4-BE49-F238E27FC236}">
                <a16:creationId xmlns:a16="http://schemas.microsoft.com/office/drawing/2014/main" id="{C24CE294-D636-AE3A-960E-C8EAA8328A8B}"/>
              </a:ext>
            </a:extLst>
          </p:cNvPr>
          <p:cNvSpPr>
            <a:spLocks noGrp="1"/>
          </p:cNvSpPr>
          <p:nvPr>
            <p:ph type="body" sz="quarter" idx="14" hasCustomPrompt="1"/>
          </p:nvPr>
        </p:nvSpPr>
        <p:spPr>
          <a:xfrm>
            <a:off x="5154821" y="951075"/>
            <a:ext cx="2266313" cy="1140316"/>
          </a:xfrm>
        </p:spPr>
        <p:txBody>
          <a:bodyPr/>
          <a:lstStyle>
            <a:lvl1pPr>
              <a:defRPr sz="1400">
                <a:latin typeface="+mn-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a:lnSpc>
                <a:spcPct val="110000"/>
              </a:lnSpc>
            </a:pPr>
            <a:r>
              <a:rPr lang="en-US" sz="1400">
                <a:latin typeface="IBM Plex Sans Light" panose="020B0403050203000203" pitchFamily="34" charset="0"/>
              </a:rPr>
              <a:t>Lorem ipsum dolor sit </a:t>
            </a:r>
            <a:r>
              <a:rPr lang="en-US" sz="1400" err="1">
                <a:latin typeface="IBM Plex Sans Light" panose="020B0403050203000203" pitchFamily="34" charset="0"/>
              </a:rPr>
              <a:t>amet</a:t>
            </a:r>
            <a:r>
              <a:rPr lang="en-US" sz="1400">
                <a:latin typeface="IBM Plex Sans Light" panose="020B0403050203000203" pitchFamily="34" charset="0"/>
              </a:rPr>
              <a:t> </a:t>
            </a:r>
            <a:r>
              <a:rPr lang="en-US" sz="1400" err="1">
                <a:latin typeface="IBM Plex Sans Light" panose="020B0403050203000203" pitchFamily="34" charset="0"/>
              </a:rPr>
              <a:t>donec</a:t>
            </a:r>
            <a:r>
              <a:rPr lang="en-US" sz="1400">
                <a:latin typeface="IBM Plex Sans Light" panose="020B0403050203000203" pitchFamily="34" charset="0"/>
              </a:rPr>
              <a:t> </a:t>
            </a:r>
            <a:r>
              <a:rPr lang="en-US" sz="1400" err="1">
                <a:latin typeface="IBM Plex Sans Light" panose="020B0403050203000203" pitchFamily="34" charset="0"/>
              </a:rPr>
              <a:t>quam</a:t>
            </a:r>
            <a:r>
              <a:rPr lang="en-US" sz="1400">
                <a:latin typeface="IBM Plex Sans Light" panose="020B0403050203000203" pitchFamily="34" charset="0"/>
              </a:rPr>
              <a:t> </a:t>
            </a:r>
            <a:r>
              <a:rPr lang="en-US" sz="1400" err="1">
                <a:latin typeface="IBM Plex Sans Light" panose="020B0403050203000203" pitchFamily="34" charset="0"/>
              </a:rPr>
              <a:t>felis</a:t>
            </a:r>
            <a:r>
              <a:rPr lang="en-US" sz="1400">
                <a:latin typeface="IBM Plex Sans Light" panose="020B0403050203000203" pitchFamily="34" charset="0"/>
              </a:rPr>
              <a:t> </a:t>
            </a:r>
            <a:r>
              <a:rPr lang="en-US" sz="1400" err="1">
                <a:latin typeface="IBM Plex Sans Light" panose="020B0403050203000203" pitchFamily="34" charset="0"/>
              </a:rPr>
              <a:t>ultricies</a:t>
            </a:r>
            <a:r>
              <a:rPr lang="en-US" sz="1400">
                <a:latin typeface="IBM Plex Sans Light" panose="020B0403050203000203" pitchFamily="34" charset="0"/>
              </a:rPr>
              <a:t> </a:t>
            </a:r>
            <a:r>
              <a:rPr lang="en-US" sz="1400" err="1">
                <a:latin typeface="IBM Plex Sans Light" panose="020B0403050203000203" pitchFamily="34" charset="0"/>
              </a:rPr>
              <a:t>nec</a:t>
            </a:r>
            <a:r>
              <a:rPr lang="en-US" sz="1400">
                <a:latin typeface="IBM Plex Sans Light" panose="020B0403050203000203" pitchFamily="34" charset="0"/>
              </a:rPr>
              <a:t> </a:t>
            </a:r>
            <a:r>
              <a:rPr lang="en-US" sz="1400" err="1">
                <a:latin typeface="IBM Plex Sans Light" panose="020B0403050203000203" pitchFamily="34" charset="0"/>
              </a:rPr>
              <a:t>pellentesque</a:t>
            </a:r>
            <a:r>
              <a:rPr lang="en-US" sz="1400">
                <a:latin typeface="IBM Plex Sans Light" panose="020B0403050203000203" pitchFamily="34" charset="0"/>
              </a:rPr>
              <a:t> </a:t>
            </a:r>
            <a:r>
              <a:rPr lang="en-US" sz="1400" err="1">
                <a:latin typeface="IBM Plex Sans Light" panose="020B0403050203000203" pitchFamily="34" charset="0"/>
              </a:rPr>
              <a:t>eu</a:t>
            </a:r>
            <a:r>
              <a:rPr lang="en-US" sz="1400">
                <a:latin typeface="IBM Plex Sans Light" panose="020B0403050203000203" pitchFamily="34" charset="0"/>
              </a:rPr>
              <a:t> </a:t>
            </a:r>
            <a:r>
              <a:rPr lang="en-US" sz="1400" err="1">
                <a:latin typeface="IBM Plex Sans Light" panose="020B0403050203000203" pitchFamily="34" charset="0"/>
              </a:rPr>
              <a:t>pretium</a:t>
            </a:r>
            <a:r>
              <a:rPr lang="en-US" sz="1400">
                <a:latin typeface="IBM Plex Sans Light" panose="020B0403050203000203" pitchFamily="34" charset="0"/>
              </a:rPr>
              <a:t> </a:t>
            </a:r>
            <a:r>
              <a:rPr lang="en-US" sz="1400" err="1">
                <a:latin typeface="IBM Plex Sans Light" panose="020B0403050203000203" pitchFamily="34" charset="0"/>
              </a:rPr>
              <a:t>quis</a:t>
            </a:r>
            <a:r>
              <a:rPr lang="en-US" sz="1400">
                <a:latin typeface="IBM Plex Sans Light" panose="020B0403050203000203" pitchFamily="34" charset="0"/>
              </a:rPr>
              <a:t> sem. </a:t>
            </a:r>
            <a:r>
              <a:rPr lang="en-US" sz="1400" err="1">
                <a:latin typeface="IBM Plex Sans Light" panose="020B0403050203000203" pitchFamily="34" charset="0"/>
              </a:rPr>
              <a:t>Nulla</a:t>
            </a:r>
            <a:r>
              <a:rPr lang="en-US" sz="1400">
                <a:latin typeface="IBM Plex Sans Light" panose="020B0403050203000203" pitchFamily="34" charset="0"/>
              </a:rPr>
              <a:t> </a:t>
            </a:r>
            <a:r>
              <a:rPr lang="en-US" sz="1400" err="1">
                <a:latin typeface="IBM Plex Sans Light" panose="020B0403050203000203" pitchFamily="34" charset="0"/>
              </a:rPr>
              <a:t>conset</a:t>
            </a:r>
            <a:r>
              <a:rPr lang="en-US" sz="1400">
                <a:latin typeface="IBM Plex Sans Light" panose="020B0403050203000203" pitchFamily="34" charset="0"/>
              </a:rPr>
              <a:t> </a:t>
            </a:r>
            <a:r>
              <a:rPr lang="en-US" sz="1400" err="1">
                <a:latin typeface="IBM Plex Sans Light" panose="020B0403050203000203" pitchFamily="34" charset="0"/>
              </a:rPr>
              <a:t>massa</a:t>
            </a:r>
            <a:r>
              <a:rPr lang="en-US" sz="1400">
                <a:latin typeface="IBM Plex Sans Light" panose="020B0403050203000203" pitchFamily="34" charset="0"/>
              </a:rPr>
              <a:t> </a:t>
            </a:r>
            <a:r>
              <a:rPr lang="en-US" sz="1400" err="1">
                <a:latin typeface="IBM Plex Sans Light" panose="020B0403050203000203" pitchFamily="34" charset="0"/>
              </a:rPr>
              <a:t>quis</a:t>
            </a:r>
            <a:r>
              <a:rPr lang="en-US" sz="1400">
                <a:latin typeface="IBM Plex Sans Light" panose="020B0403050203000203" pitchFamily="34" charset="0"/>
              </a:rPr>
              <a:t> </a:t>
            </a:r>
            <a:r>
              <a:rPr lang="en-US" sz="1400" err="1">
                <a:latin typeface="IBM Plex Sans Light" panose="020B0403050203000203" pitchFamily="34" charset="0"/>
              </a:rPr>
              <a:t>enim</a:t>
            </a:r>
            <a:r>
              <a:rPr lang="en-US" sz="1400">
                <a:latin typeface="IBM Plex Sans Light" panose="020B0403050203000203" pitchFamily="34" charset="0"/>
              </a:rPr>
              <a:t>.</a:t>
            </a:r>
          </a:p>
        </p:txBody>
      </p:sp>
      <p:sp>
        <p:nvSpPr>
          <p:cNvPr id="24" name="Picture Placeholder 7" descr="Place bio portrait here">
            <a:extLst>
              <a:ext uri="{FF2B5EF4-FFF2-40B4-BE49-F238E27FC236}">
                <a16:creationId xmlns:a16="http://schemas.microsoft.com/office/drawing/2014/main" id="{5880A9C1-73F8-39E5-4A1C-E916E26498EC}"/>
              </a:ext>
            </a:extLst>
          </p:cNvPr>
          <p:cNvSpPr>
            <a:spLocks noGrp="1"/>
          </p:cNvSpPr>
          <p:nvPr>
            <p:ph type="pic" sz="quarter" idx="28" hasCustomPrompt="1"/>
          </p:nvPr>
        </p:nvSpPr>
        <p:spPr>
          <a:xfrm>
            <a:off x="4198981" y="381082"/>
            <a:ext cx="757539" cy="761975"/>
          </a:xfrm>
          <a:solidFill>
            <a:srgbClr val="E0E0E0"/>
          </a:solidFill>
        </p:spPr>
        <p:txBody>
          <a:bodyPr anchor="ctr"/>
          <a:lstStyle>
            <a:lvl1pPr algn="ctr">
              <a:defRPr sz="1200">
                <a:solidFill>
                  <a:schemeClr val="accent5"/>
                </a:solidFill>
              </a:defRPr>
            </a:lvl1pPr>
          </a:lstStyle>
          <a:p>
            <a:r>
              <a:rPr lang="en-US"/>
              <a:t>Place imagery here</a:t>
            </a:r>
          </a:p>
        </p:txBody>
      </p:sp>
      <p:cxnSp>
        <p:nvCxnSpPr>
          <p:cNvPr id="26" name="Straight Connector 25" descr="Horizontal row divider">
            <a:extLst>
              <a:ext uri="{FF2B5EF4-FFF2-40B4-BE49-F238E27FC236}">
                <a16:creationId xmlns:a16="http://schemas.microsoft.com/office/drawing/2014/main" id="{5D45C28F-A801-B305-B503-C09802438A4F}"/>
              </a:ext>
              <a:ext uri="{C183D7F6-B498-43B3-948B-1728B52AA6E4}">
                <adec:decorative xmlns:adec="http://schemas.microsoft.com/office/drawing/2017/decorative" val="0"/>
              </a:ext>
            </a:extLst>
          </p:cNvPr>
          <p:cNvCxnSpPr>
            <a:cxnSpLocks/>
          </p:cNvCxnSpPr>
          <p:nvPr userDrawn="1"/>
        </p:nvCxnSpPr>
        <p:spPr bwMode="auto">
          <a:xfrm>
            <a:off x="3989035" y="2279764"/>
            <a:ext cx="34320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descr="Horizontal row divider">
            <a:extLst>
              <a:ext uri="{FF2B5EF4-FFF2-40B4-BE49-F238E27FC236}">
                <a16:creationId xmlns:a16="http://schemas.microsoft.com/office/drawing/2014/main" id="{64981767-A15E-B8A6-46F2-67E648A654ED}"/>
              </a:ext>
              <a:ext uri="{C183D7F6-B498-43B3-948B-1728B52AA6E4}">
                <adec:decorative xmlns:adec="http://schemas.microsoft.com/office/drawing/2017/decorative" val="0"/>
              </a:ext>
            </a:extLst>
          </p:cNvPr>
          <p:cNvCxnSpPr>
            <a:cxnSpLocks/>
          </p:cNvCxnSpPr>
          <p:nvPr userDrawn="1"/>
        </p:nvCxnSpPr>
        <p:spPr bwMode="auto">
          <a:xfrm>
            <a:off x="3989035" y="4561511"/>
            <a:ext cx="34320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2" name="Text Placeholder 12">
            <a:extLst>
              <a:ext uri="{FF2B5EF4-FFF2-40B4-BE49-F238E27FC236}">
                <a16:creationId xmlns:a16="http://schemas.microsoft.com/office/drawing/2014/main" id="{DE45BA9D-63F8-F270-BBCE-B21680771B4B}"/>
              </a:ext>
            </a:extLst>
          </p:cNvPr>
          <p:cNvSpPr>
            <a:spLocks noGrp="1"/>
          </p:cNvSpPr>
          <p:nvPr>
            <p:ph type="body" sz="quarter" idx="29" hasCustomPrompt="1"/>
          </p:nvPr>
        </p:nvSpPr>
        <p:spPr>
          <a:xfrm>
            <a:off x="5154820" y="3092630"/>
            <a:ext cx="2266313" cy="1140316"/>
          </a:xfrm>
        </p:spPr>
        <p:txBody>
          <a:bodyPr/>
          <a:lstStyle>
            <a:lvl1pPr>
              <a:defRPr sz="1400">
                <a:latin typeface="+mn-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a:lnSpc>
                <a:spcPct val="110000"/>
              </a:lnSpc>
            </a:pPr>
            <a:r>
              <a:rPr lang="en-US" sz="1400">
                <a:latin typeface="IBM Plex Sans Light" panose="020B0403050203000203" pitchFamily="34" charset="0"/>
              </a:rPr>
              <a:t>Lorem ipsum dolor sit </a:t>
            </a:r>
            <a:r>
              <a:rPr lang="en-US" sz="1400" err="1">
                <a:latin typeface="IBM Plex Sans Light" panose="020B0403050203000203" pitchFamily="34" charset="0"/>
              </a:rPr>
              <a:t>amet</a:t>
            </a:r>
            <a:r>
              <a:rPr lang="en-US" sz="1400">
                <a:latin typeface="IBM Plex Sans Light" panose="020B0403050203000203" pitchFamily="34" charset="0"/>
              </a:rPr>
              <a:t> </a:t>
            </a:r>
            <a:r>
              <a:rPr lang="en-US" sz="1400" err="1">
                <a:latin typeface="IBM Plex Sans Light" panose="020B0403050203000203" pitchFamily="34" charset="0"/>
              </a:rPr>
              <a:t>donec</a:t>
            </a:r>
            <a:r>
              <a:rPr lang="en-US" sz="1400">
                <a:latin typeface="IBM Plex Sans Light" panose="020B0403050203000203" pitchFamily="34" charset="0"/>
              </a:rPr>
              <a:t> </a:t>
            </a:r>
            <a:r>
              <a:rPr lang="en-US" sz="1400" err="1">
                <a:latin typeface="IBM Plex Sans Light" panose="020B0403050203000203" pitchFamily="34" charset="0"/>
              </a:rPr>
              <a:t>quam</a:t>
            </a:r>
            <a:r>
              <a:rPr lang="en-US" sz="1400">
                <a:latin typeface="IBM Plex Sans Light" panose="020B0403050203000203" pitchFamily="34" charset="0"/>
              </a:rPr>
              <a:t> </a:t>
            </a:r>
            <a:r>
              <a:rPr lang="en-US" sz="1400" err="1">
                <a:latin typeface="IBM Plex Sans Light" panose="020B0403050203000203" pitchFamily="34" charset="0"/>
              </a:rPr>
              <a:t>felis</a:t>
            </a:r>
            <a:r>
              <a:rPr lang="en-US" sz="1400">
                <a:latin typeface="IBM Plex Sans Light" panose="020B0403050203000203" pitchFamily="34" charset="0"/>
              </a:rPr>
              <a:t> </a:t>
            </a:r>
            <a:r>
              <a:rPr lang="en-US" sz="1400" err="1">
                <a:latin typeface="IBM Plex Sans Light" panose="020B0403050203000203" pitchFamily="34" charset="0"/>
              </a:rPr>
              <a:t>ultricies</a:t>
            </a:r>
            <a:r>
              <a:rPr lang="en-US" sz="1400">
                <a:latin typeface="IBM Plex Sans Light" panose="020B0403050203000203" pitchFamily="34" charset="0"/>
              </a:rPr>
              <a:t> </a:t>
            </a:r>
            <a:r>
              <a:rPr lang="en-US" sz="1400" err="1">
                <a:latin typeface="IBM Plex Sans Light" panose="020B0403050203000203" pitchFamily="34" charset="0"/>
              </a:rPr>
              <a:t>nec</a:t>
            </a:r>
            <a:r>
              <a:rPr lang="en-US" sz="1400">
                <a:latin typeface="IBM Plex Sans Light" panose="020B0403050203000203" pitchFamily="34" charset="0"/>
              </a:rPr>
              <a:t> </a:t>
            </a:r>
            <a:r>
              <a:rPr lang="en-US" sz="1400" err="1">
                <a:latin typeface="IBM Plex Sans Light" panose="020B0403050203000203" pitchFamily="34" charset="0"/>
              </a:rPr>
              <a:t>pellentesque</a:t>
            </a:r>
            <a:r>
              <a:rPr lang="en-US" sz="1400">
                <a:latin typeface="IBM Plex Sans Light" panose="020B0403050203000203" pitchFamily="34" charset="0"/>
              </a:rPr>
              <a:t> </a:t>
            </a:r>
            <a:r>
              <a:rPr lang="en-US" sz="1400" err="1">
                <a:latin typeface="IBM Plex Sans Light" panose="020B0403050203000203" pitchFamily="34" charset="0"/>
              </a:rPr>
              <a:t>eu</a:t>
            </a:r>
            <a:r>
              <a:rPr lang="en-US" sz="1400">
                <a:latin typeface="IBM Plex Sans Light" panose="020B0403050203000203" pitchFamily="34" charset="0"/>
              </a:rPr>
              <a:t> </a:t>
            </a:r>
            <a:r>
              <a:rPr lang="en-US" sz="1400" err="1">
                <a:latin typeface="IBM Plex Sans Light" panose="020B0403050203000203" pitchFamily="34" charset="0"/>
              </a:rPr>
              <a:t>pretium</a:t>
            </a:r>
            <a:r>
              <a:rPr lang="en-US" sz="1400">
                <a:latin typeface="IBM Plex Sans Light" panose="020B0403050203000203" pitchFamily="34" charset="0"/>
              </a:rPr>
              <a:t> </a:t>
            </a:r>
            <a:r>
              <a:rPr lang="en-US" sz="1400" err="1">
                <a:latin typeface="IBM Plex Sans Light" panose="020B0403050203000203" pitchFamily="34" charset="0"/>
              </a:rPr>
              <a:t>quis</a:t>
            </a:r>
            <a:r>
              <a:rPr lang="en-US" sz="1400">
                <a:latin typeface="IBM Plex Sans Light" panose="020B0403050203000203" pitchFamily="34" charset="0"/>
              </a:rPr>
              <a:t> sem. </a:t>
            </a:r>
            <a:r>
              <a:rPr lang="en-US" sz="1400" err="1">
                <a:latin typeface="IBM Plex Sans Light" panose="020B0403050203000203" pitchFamily="34" charset="0"/>
              </a:rPr>
              <a:t>Nulla</a:t>
            </a:r>
            <a:r>
              <a:rPr lang="en-US" sz="1400">
                <a:latin typeface="IBM Plex Sans Light" panose="020B0403050203000203" pitchFamily="34" charset="0"/>
              </a:rPr>
              <a:t> </a:t>
            </a:r>
            <a:r>
              <a:rPr lang="en-US" sz="1400" err="1">
                <a:latin typeface="IBM Plex Sans Light" panose="020B0403050203000203" pitchFamily="34" charset="0"/>
              </a:rPr>
              <a:t>conset</a:t>
            </a:r>
            <a:r>
              <a:rPr lang="en-US" sz="1400">
                <a:latin typeface="IBM Plex Sans Light" panose="020B0403050203000203" pitchFamily="34" charset="0"/>
              </a:rPr>
              <a:t> </a:t>
            </a:r>
            <a:r>
              <a:rPr lang="en-US" sz="1400" err="1">
                <a:latin typeface="IBM Plex Sans Light" panose="020B0403050203000203" pitchFamily="34" charset="0"/>
              </a:rPr>
              <a:t>massa</a:t>
            </a:r>
            <a:r>
              <a:rPr lang="en-US" sz="1400">
                <a:latin typeface="IBM Plex Sans Light" panose="020B0403050203000203" pitchFamily="34" charset="0"/>
              </a:rPr>
              <a:t> </a:t>
            </a:r>
            <a:r>
              <a:rPr lang="en-US" sz="1400" err="1">
                <a:latin typeface="IBM Plex Sans Light" panose="020B0403050203000203" pitchFamily="34" charset="0"/>
              </a:rPr>
              <a:t>quis</a:t>
            </a:r>
            <a:r>
              <a:rPr lang="en-US" sz="1400">
                <a:latin typeface="IBM Plex Sans Light" panose="020B0403050203000203" pitchFamily="34" charset="0"/>
              </a:rPr>
              <a:t> </a:t>
            </a:r>
            <a:r>
              <a:rPr lang="en-US" sz="1400" err="1">
                <a:latin typeface="IBM Plex Sans Light" panose="020B0403050203000203" pitchFamily="34" charset="0"/>
              </a:rPr>
              <a:t>enim</a:t>
            </a:r>
            <a:r>
              <a:rPr lang="en-US" sz="1400">
                <a:latin typeface="IBM Plex Sans Light" panose="020B0403050203000203" pitchFamily="34" charset="0"/>
              </a:rPr>
              <a:t>.</a:t>
            </a:r>
          </a:p>
        </p:txBody>
      </p:sp>
      <p:sp>
        <p:nvSpPr>
          <p:cNvPr id="33" name="Picture Placeholder 7" descr="Place bio portrait here">
            <a:extLst>
              <a:ext uri="{FF2B5EF4-FFF2-40B4-BE49-F238E27FC236}">
                <a16:creationId xmlns:a16="http://schemas.microsoft.com/office/drawing/2014/main" id="{CB10070F-CFA8-2692-7A87-6BE4A36C7CAA}"/>
              </a:ext>
            </a:extLst>
          </p:cNvPr>
          <p:cNvSpPr>
            <a:spLocks noGrp="1"/>
          </p:cNvSpPr>
          <p:nvPr>
            <p:ph type="pic" sz="quarter" idx="30" hasCustomPrompt="1"/>
          </p:nvPr>
        </p:nvSpPr>
        <p:spPr>
          <a:xfrm>
            <a:off x="4198981" y="2522638"/>
            <a:ext cx="757539" cy="761975"/>
          </a:xfrm>
          <a:solidFill>
            <a:srgbClr val="E0E0E0"/>
          </a:solidFill>
        </p:spPr>
        <p:txBody>
          <a:bodyPr anchor="ctr"/>
          <a:lstStyle>
            <a:lvl1pPr algn="ctr">
              <a:defRPr sz="1200">
                <a:solidFill>
                  <a:schemeClr val="accent5"/>
                </a:solidFill>
              </a:defRPr>
            </a:lvl1pPr>
          </a:lstStyle>
          <a:p>
            <a:r>
              <a:rPr lang="en-US"/>
              <a:t>Place imagery here</a:t>
            </a:r>
          </a:p>
        </p:txBody>
      </p:sp>
      <p:sp>
        <p:nvSpPr>
          <p:cNvPr id="35" name="Text Placeholder 12">
            <a:extLst>
              <a:ext uri="{FF2B5EF4-FFF2-40B4-BE49-F238E27FC236}">
                <a16:creationId xmlns:a16="http://schemas.microsoft.com/office/drawing/2014/main" id="{3FA5D7F1-1362-F283-70F0-AE613600973F}"/>
              </a:ext>
            </a:extLst>
          </p:cNvPr>
          <p:cNvSpPr>
            <a:spLocks noGrp="1"/>
          </p:cNvSpPr>
          <p:nvPr>
            <p:ph type="body" sz="quarter" idx="31" hasCustomPrompt="1"/>
          </p:nvPr>
        </p:nvSpPr>
        <p:spPr>
          <a:xfrm>
            <a:off x="5147933" y="5337702"/>
            <a:ext cx="2266313" cy="1140316"/>
          </a:xfrm>
        </p:spPr>
        <p:txBody>
          <a:bodyPr/>
          <a:lstStyle>
            <a:lvl1pPr>
              <a:defRPr sz="1400">
                <a:latin typeface="+mn-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a:lnSpc>
                <a:spcPct val="110000"/>
              </a:lnSpc>
            </a:pPr>
            <a:r>
              <a:rPr lang="en-US" sz="1400">
                <a:latin typeface="IBM Plex Sans Light" panose="020B0403050203000203" pitchFamily="34" charset="0"/>
              </a:rPr>
              <a:t>Lorem ipsum dolor sit </a:t>
            </a:r>
            <a:r>
              <a:rPr lang="en-US" sz="1400" err="1">
                <a:latin typeface="IBM Plex Sans Light" panose="020B0403050203000203" pitchFamily="34" charset="0"/>
              </a:rPr>
              <a:t>amet</a:t>
            </a:r>
            <a:r>
              <a:rPr lang="en-US" sz="1400">
                <a:latin typeface="IBM Plex Sans Light" panose="020B0403050203000203" pitchFamily="34" charset="0"/>
              </a:rPr>
              <a:t> </a:t>
            </a:r>
            <a:r>
              <a:rPr lang="en-US" sz="1400" err="1">
                <a:latin typeface="IBM Plex Sans Light" panose="020B0403050203000203" pitchFamily="34" charset="0"/>
              </a:rPr>
              <a:t>donec</a:t>
            </a:r>
            <a:r>
              <a:rPr lang="en-US" sz="1400">
                <a:latin typeface="IBM Plex Sans Light" panose="020B0403050203000203" pitchFamily="34" charset="0"/>
              </a:rPr>
              <a:t> </a:t>
            </a:r>
            <a:r>
              <a:rPr lang="en-US" sz="1400" err="1">
                <a:latin typeface="IBM Plex Sans Light" panose="020B0403050203000203" pitchFamily="34" charset="0"/>
              </a:rPr>
              <a:t>quam</a:t>
            </a:r>
            <a:r>
              <a:rPr lang="en-US" sz="1400">
                <a:latin typeface="IBM Plex Sans Light" panose="020B0403050203000203" pitchFamily="34" charset="0"/>
              </a:rPr>
              <a:t> </a:t>
            </a:r>
            <a:r>
              <a:rPr lang="en-US" sz="1400" err="1">
                <a:latin typeface="IBM Plex Sans Light" panose="020B0403050203000203" pitchFamily="34" charset="0"/>
              </a:rPr>
              <a:t>felis</a:t>
            </a:r>
            <a:r>
              <a:rPr lang="en-US" sz="1400">
                <a:latin typeface="IBM Plex Sans Light" panose="020B0403050203000203" pitchFamily="34" charset="0"/>
              </a:rPr>
              <a:t> </a:t>
            </a:r>
            <a:r>
              <a:rPr lang="en-US" sz="1400" err="1">
                <a:latin typeface="IBM Plex Sans Light" panose="020B0403050203000203" pitchFamily="34" charset="0"/>
              </a:rPr>
              <a:t>ultricies</a:t>
            </a:r>
            <a:r>
              <a:rPr lang="en-US" sz="1400">
                <a:latin typeface="IBM Plex Sans Light" panose="020B0403050203000203" pitchFamily="34" charset="0"/>
              </a:rPr>
              <a:t> </a:t>
            </a:r>
            <a:r>
              <a:rPr lang="en-US" sz="1400" err="1">
                <a:latin typeface="IBM Plex Sans Light" panose="020B0403050203000203" pitchFamily="34" charset="0"/>
              </a:rPr>
              <a:t>nec</a:t>
            </a:r>
            <a:r>
              <a:rPr lang="en-US" sz="1400">
                <a:latin typeface="IBM Plex Sans Light" panose="020B0403050203000203" pitchFamily="34" charset="0"/>
              </a:rPr>
              <a:t> </a:t>
            </a:r>
            <a:r>
              <a:rPr lang="en-US" sz="1400" err="1">
                <a:latin typeface="IBM Plex Sans Light" panose="020B0403050203000203" pitchFamily="34" charset="0"/>
              </a:rPr>
              <a:t>pellentesque</a:t>
            </a:r>
            <a:r>
              <a:rPr lang="en-US" sz="1400">
                <a:latin typeface="IBM Plex Sans Light" panose="020B0403050203000203" pitchFamily="34" charset="0"/>
              </a:rPr>
              <a:t> </a:t>
            </a:r>
            <a:r>
              <a:rPr lang="en-US" sz="1400" err="1">
                <a:latin typeface="IBM Plex Sans Light" panose="020B0403050203000203" pitchFamily="34" charset="0"/>
              </a:rPr>
              <a:t>eu</a:t>
            </a:r>
            <a:r>
              <a:rPr lang="en-US" sz="1400">
                <a:latin typeface="IBM Plex Sans Light" panose="020B0403050203000203" pitchFamily="34" charset="0"/>
              </a:rPr>
              <a:t> </a:t>
            </a:r>
            <a:r>
              <a:rPr lang="en-US" sz="1400" err="1">
                <a:latin typeface="IBM Plex Sans Light" panose="020B0403050203000203" pitchFamily="34" charset="0"/>
              </a:rPr>
              <a:t>pretium</a:t>
            </a:r>
            <a:r>
              <a:rPr lang="en-US" sz="1400">
                <a:latin typeface="IBM Plex Sans Light" panose="020B0403050203000203" pitchFamily="34" charset="0"/>
              </a:rPr>
              <a:t> </a:t>
            </a:r>
            <a:r>
              <a:rPr lang="en-US" sz="1400" err="1">
                <a:latin typeface="IBM Plex Sans Light" panose="020B0403050203000203" pitchFamily="34" charset="0"/>
              </a:rPr>
              <a:t>quis</a:t>
            </a:r>
            <a:r>
              <a:rPr lang="en-US" sz="1400">
                <a:latin typeface="IBM Plex Sans Light" panose="020B0403050203000203" pitchFamily="34" charset="0"/>
              </a:rPr>
              <a:t> sem. </a:t>
            </a:r>
            <a:r>
              <a:rPr lang="en-US" sz="1400" err="1">
                <a:latin typeface="IBM Plex Sans Light" panose="020B0403050203000203" pitchFamily="34" charset="0"/>
              </a:rPr>
              <a:t>Nulla</a:t>
            </a:r>
            <a:r>
              <a:rPr lang="en-US" sz="1400">
                <a:latin typeface="IBM Plex Sans Light" panose="020B0403050203000203" pitchFamily="34" charset="0"/>
              </a:rPr>
              <a:t> </a:t>
            </a:r>
            <a:r>
              <a:rPr lang="en-US" sz="1400" err="1">
                <a:latin typeface="IBM Plex Sans Light" panose="020B0403050203000203" pitchFamily="34" charset="0"/>
              </a:rPr>
              <a:t>conset</a:t>
            </a:r>
            <a:r>
              <a:rPr lang="en-US" sz="1400">
                <a:latin typeface="IBM Plex Sans Light" panose="020B0403050203000203" pitchFamily="34" charset="0"/>
              </a:rPr>
              <a:t> </a:t>
            </a:r>
            <a:r>
              <a:rPr lang="en-US" sz="1400" err="1">
                <a:latin typeface="IBM Plex Sans Light" panose="020B0403050203000203" pitchFamily="34" charset="0"/>
              </a:rPr>
              <a:t>massa</a:t>
            </a:r>
            <a:r>
              <a:rPr lang="en-US" sz="1400">
                <a:latin typeface="IBM Plex Sans Light" panose="020B0403050203000203" pitchFamily="34" charset="0"/>
              </a:rPr>
              <a:t> </a:t>
            </a:r>
            <a:r>
              <a:rPr lang="en-US" sz="1400" err="1">
                <a:latin typeface="IBM Plex Sans Light" panose="020B0403050203000203" pitchFamily="34" charset="0"/>
              </a:rPr>
              <a:t>quis</a:t>
            </a:r>
            <a:r>
              <a:rPr lang="en-US" sz="1400">
                <a:latin typeface="IBM Plex Sans Light" panose="020B0403050203000203" pitchFamily="34" charset="0"/>
              </a:rPr>
              <a:t> </a:t>
            </a:r>
            <a:r>
              <a:rPr lang="en-US" sz="1400" err="1">
                <a:latin typeface="IBM Plex Sans Light" panose="020B0403050203000203" pitchFamily="34" charset="0"/>
              </a:rPr>
              <a:t>enim</a:t>
            </a:r>
            <a:r>
              <a:rPr lang="en-US" sz="1400">
                <a:latin typeface="IBM Plex Sans Light" panose="020B0403050203000203" pitchFamily="34" charset="0"/>
              </a:rPr>
              <a:t>.</a:t>
            </a:r>
          </a:p>
        </p:txBody>
      </p:sp>
      <p:sp>
        <p:nvSpPr>
          <p:cNvPr id="36" name="Picture Placeholder 7" descr="Place bio portrait here">
            <a:extLst>
              <a:ext uri="{FF2B5EF4-FFF2-40B4-BE49-F238E27FC236}">
                <a16:creationId xmlns:a16="http://schemas.microsoft.com/office/drawing/2014/main" id="{A8AD1922-DCAD-F4C2-2D8C-4087842E3A9D}"/>
              </a:ext>
            </a:extLst>
          </p:cNvPr>
          <p:cNvSpPr>
            <a:spLocks noGrp="1"/>
          </p:cNvSpPr>
          <p:nvPr>
            <p:ph type="pic" sz="quarter" idx="32" hasCustomPrompt="1"/>
          </p:nvPr>
        </p:nvSpPr>
        <p:spPr>
          <a:xfrm>
            <a:off x="4192093" y="4767709"/>
            <a:ext cx="757539" cy="761975"/>
          </a:xfrm>
          <a:solidFill>
            <a:srgbClr val="E0E0E0"/>
          </a:solidFill>
        </p:spPr>
        <p:txBody>
          <a:bodyPr anchor="ctr"/>
          <a:lstStyle>
            <a:lvl1pPr algn="ctr">
              <a:defRPr sz="1200">
                <a:solidFill>
                  <a:schemeClr val="accent5"/>
                </a:solidFill>
              </a:defRPr>
            </a:lvl1pPr>
          </a:lstStyle>
          <a:p>
            <a:r>
              <a:rPr lang="en-US"/>
              <a:t>Place imagery here</a:t>
            </a:r>
          </a:p>
        </p:txBody>
      </p:sp>
      <p:sp>
        <p:nvSpPr>
          <p:cNvPr id="37" name="Text Placeholder 12">
            <a:extLst>
              <a:ext uri="{FF2B5EF4-FFF2-40B4-BE49-F238E27FC236}">
                <a16:creationId xmlns:a16="http://schemas.microsoft.com/office/drawing/2014/main" id="{BA53E045-F1C4-A3F9-2A06-234E2E2D656B}"/>
              </a:ext>
            </a:extLst>
          </p:cNvPr>
          <p:cNvSpPr>
            <a:spLocks noGrp="1"/>
          </p:cNvSpPr>
          <p:nvPr>
            <p:ph type="body" sz="quarter" idx="33" hasCustomPrompt="1"/>
          </p:nvPr>
        </p:nvSpPr>
        <p:spPr>
          <a:xfrm>
            <a:off x="7905631" y="2517725"/>
            <a:ext cx="4079176" cy="3941449"/>
          </a:xfrm>
        </p:spPr>
        <p:txBody>
          <a:bodyPr/>
          <a:lstStyle>
            <a:lvl1pPr>
              <a:defRPr sz="1400">
                <a:latin typeface="+mn-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a:lnSpc>
                <a:spcPct val="110000"/>
              </a:lnSpc>
            </a:pPr>
            <a:r>
              <a:rPr lang="en-US" sz="1400">
                <a:latin typeface="IBM Plex Sans Light" panose="020B0403050203000203" pitchFamily="34" charset="0"/>
              </a:rPr>
              <a:t>Lorem ipsum dolor sit </a:t>
            </a:r>
            <a:r>
              <a:rPr lang="en-US" sz="1400" err="1">
                <a:latin typeface="IBM Plex Sans Light" panose="020B0403050203000203" pitchFamily="34" charset="0"/>
              </a:rPr>
              <a:t>amet</a:t>
            </a:r>
            <a:r>
              <a:rPr lang="en-US" sz="1400">
                <a:latin typeface="IBM Plex Sans Light" panose="020B0403050203000203" pitchFamily="34" charset="0"/>
              </a:rPr>
              <a:t> </a:t>
            </a:r>
            <a:r>
              <a:rPr lang="en-US" sz="1400" err="1">
                <a:latin typeface="IBM Plex Sans Light" panose="020B0403050203000203" pitchFamily="34" charset="0"/>
              </a:rPr>
              <a:t>donec</a:t>
            </a:r>
            <a:r>
              <a:rPr lang="en-US" sz="1400">
                <a:latin typeface="IBM Plex Sans Light" panose="020B0403050203000203" pitchFamily="34" charset="0"/>
              </a:rPr>
              <a:t> </a:t>
            </a:r>
            <a:r>
              <a:rPr lang="en-US" sz="1400" err="1">
                <a:latin typeface="IBM Plex Sans Light" panose="020B0403050203000203" pitchFamily="34" charset="0"/>
              </a:rPr>
              <a:t>quam</a:t>
            </a:r>
            <a:r>
              <a:rPr lang="en-US" sz="1400">
                <a:latin typeface="IBM Plex Sans Light" panose="020B0403050203000203" pitchFamily="34" charset="0"/>
              </a:rPr>
              <a:t> </a:t>
            </a:r>
            <a:r>
              <a:rPr lang="en-US" sz="1400" err="1">
                <a:latin typeface="IBM Plex Sans Light" panose="020B0403050203000203" pitchFamily="34" charset="0"/>
              </a:rPr>
              <a:t>felis</a:t>
            </a:r>
            <a:r>
              <a:rPr lang="en-US" sz="1400">
                <a:latin typeface="IBM Plex Sans Light" panose="020B0403050203000203" pitchFamily="34" charset="0"/>
              </a:rPr>
              <a:t> </a:t>
            </a:r>
            <a:r>
              <a:rPr lang="en-US" sz="1400" err="1">
                <a:latin typeface="IBM Plex Sans Light" panose="020B0403050203000203" pitchFamily="34" charset="0"/>
              </a:rPr>
              <a:t>ultricies</a:t>
            </a:r>
            <a:r>
              <a:rPr lang="en-US" sz="1400">
                <a:latin typeface="IBM Plex Sans Light" panose="020B0403050203000203" pitchFamily="34" charset="0"/>
              </a:rPr>
              <a:t> </a:t>
            </a:r>
            <a:r>
              <a:rPr lang="en-US" sz="1400" err="1">
                <a:latin typeface="IBM Plex Sans Light" panose="020B0403050203000203" pitchFamily="34" charset="0"/>
              </a:rPr>
              <a:t>nec</a:t>
            </a:r>
            <a:r>
              <a:rPr lang="en-US" sz="1400">
                <a:latin typeface="IBM Plex Sans Light" panose="020B0403050203000203" pitchFamily="34" charset="0"/>
              </a:rPr>
              <a:t> </a:t>
            </a:r>
            <a:r>
              <a:rPr lang="en-US" sz="1400" err="1">
                <a:latin typeface="IBM Plex Sans Light" panose="020B0403050203000203" pitchFamily="34" charset="0"/>
              </a:rPr>
              <a:t>pellentesque</a:t>
            </a:r>
            <a:r>
              <a:rPr lang="en-US" sz="1400">
                <a:latin typeface="IBM Plex Sans Light" panose="020B0403050203000203" pitchFamily="34" charset="0"/>
              </a:rPr>
              <a:t> </a:t>
            </a:r>
            <a:r>
              <a:rPr lang="en-US" sz="1400" err="1">
                <a:latin typeface="IBM Plex Sans Light" panose="020B0403050203000203" pitchFamily="34" charset="0"/>
              </a:rPr>
              <a:t>eu</a:t>
            </a:r>
            <a:r>
              <a:rPr lang="en-US" sz="1400">
                <a:latin typeface="IBM Plex Sans Light" panose="020B0403050203000203" pitchFamily="34" charset="0"/>
              </a:rPr>
              <a:t> </a:t>
            </a:r>
            <a:r>
              <a:rPr lang="en-US" sz="1400" err="1">
                <a:latin typeface="IBM Plex Sans Light" panose="020B0403050203000203" pitchFamily="34" charset="0"/>
              </a:rPr>
              <a:t>pretium</a:t>
            </a:r>
            <a:r>
              <a:rPr lang="en-US" sz="1400">
                <a:latin typeface="IBM Plex Sans Light" panose="020B0403050203000203" pitchFamily="34" charset="0"/>
              </a:rPr>
              <a:t> </a:t>
            </a:r>
            <a:r>
              <a:rPr lang="en-US" sz="1400" err="1">
                <a:latin typeface="IBM Plex Sans Light" panose="020B0403050203000203" pitchFamily="34" charset="0"/>
              </a:rPr>
              <a:t>quis</a:t>
            </a:r>
            <a:r>
              <a:rPr lang="en-US" sz="1400">
                <a:latin typeface="IBM Plex Sans Light" panose="020B0403050203000203" pitchFamily="34" charset="0"/>
              </a:rPr>
              <a:t> sem. </a:t>
            </a:r>
            <a:r>
              <a:rPr lang="en-US" sz="1400" err="1">
                <a:latin typeface="IBM Plex Sans Light" panose="020B0403050203000203" pitchFamily="34" charset="0"/>
              </a:rPr>
              <a:t>Nulla</a:t>
            </a:r>
            <a:r>
              <a:rPr lang="en-US" sz="1400">
                <a:latin typeface="IBM Plex Sans Light" panose="020B0403050203000203" pitchFamily="34" charset="0"/>
              </a:rPr>
              <a:t> </a:t>
            </a:r>
            <a:r>
              <a:rPr lang="en-US" sz="1400" err="1">
                <a:latin typeface="IBM Plex Sans Light" panose="020B0403050203000203" pitchFamily="34" charset="0"/>
              </a:rPr>
              <a:t>conset</a:t>
            </a:r>
            <a:r>
              <a:rPr lang="en-US" sz="1400">
                <a:latin typeface="IBM Plex Sans Light" panose="020B0403050203000203" pitchFamily="34" charset="0"/>
              </a:rPr>
              <a:t> </a:t>
            </a:r>
            <a:r>
              <a:rPr lang="en-US" sz="1400" err="1">
                <a:latin typeface="IBM Plex Sans Light" panose="020B0403050203000203" pitchFamily="34" charset="0"/>
              </a:rPr>
              <a:t>massa</a:t>
            </a:r>
            <a:r>
              <a:rPr lang="en-US" sz="1400">
                <a:latin typeface="IBM Plex Sans Light" panose="020B0403050203000203" pitchFamily="34" charset="0"/>
              </a:rPr>
              <a:t> </a:t>
            </a:r>
            <a:r>
              <a:rPr lang="en-US" sz="1400" err="1">
                <a:latin typeface="IBM Plex Sans Light" panose="020B0403050203000203" pitchFamily="34" charset="0"/>
              </a:rPr>
              <a:t>quis</a:t>
            </a:r>
            <a:r>
              <a:rPr lang="en-US" sz="1400">
                <a:latin typeface="IBM Plex Sans Light" panose="020B0403050203000203" pitchFamily="34" charset="0"/>
              </a:rPr>
              <a:t> </a:t>
            </a:r>
            <a:r>
              <a:rPr lang="en-US" sz="1400" err="1">
                <a:latin typeface="IBM Plex Sans Light" panose="020B0403050203000203" pitchFamily="34" charset="0"/>
              </a:rPr>
              <a:t>enim</a:t>
            </a:r>
            <a:r>
              <a:rPr lang="en-US" sz="1400">
                <a:latin typeface="IBM Plex Sans Light" panose="020B0403050203000203" pitchFamily="34" charset="0"/>
              </a:rPr>
              <a:t>.</a:t>
            </a:r>
          </a:p>
        </p:txBody>
      </p:sp>
      <p:sp>
        <p:nvSpPr>
          <p:cNvPr id="38" name="Text Placeholder 5">
            <a:extLst>
              <a:ext uri="{FF2B5EF4-FFF2-40B4-BE49-F238E27FC236}">
                <a16:creationId xmlns:a16="http://schemas.microsoft.com/office/drawing/2014/main" id="{884BBFEF-ACCD-5653-4C44-3B4EB014C709}"/>
              </a:ext>
            </a:extLst>
          </p:cNvPr>
          <p:cNvSpPr>
            <a:spLocks noGrp="1"/>
          </p:cNvSpPr>
          <p:nvPr>
            <p:ph type="body" sz="quarter" idx="11"/>
          </p:nvPr>
        </p:nvSpPr>
        <p:spPr>
          <a:xfrm>
            <a:off x="7895506" y="379983"/>
            <a:ext cx="4089300" cy="1711408"/>
          </a:xfrm>
        </p:spPr>
        <p:txBody>
          <a:bodyPr/>
          <a:lstStyle>
            <a:lvl1pPr>
              <a:lnSpc>
                <a:spcPct val="100000"/>
              </a:lnSpc>
              <a:spcBef>
                <a:spcPts val="0"/>
              </a:spcBef>
              <a:defRPr sz="2000">
                <a:solidFill>
                  <a:schemeClr val="tx1"/>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p:txBody>
      </p:sp>
      <p:sp>
        <p:nvSpPr>
          <p:cNvPr id="41" name="TextBox 40">
            <a:extLst>
              <a:ext uri="{FF2B5EF4-FFF2-40B4-BE49-F238E27FC236}">
                <a16:creationId xmlns:a16="http://schemas.microsoft.com/office/drawing/2014/main" id="{BBC04E66-F23D-5F0B-9AE9-1DFE1B21C5D6}"/>
              </a:ext>
            </a:extLst>
          </p:cNvPr>
          <p:cNvSpPr txBox="1"/>
          <p:nvPr userDrawn="1"/>
        </p:nvSpPr>
        <p:spPr>
          <a:xfrm>
            <a:off x="5817717" y="379983"/>
            <a:ext cx="927431"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algn="l" defTabSz="1219170">
              <a:spcBef>
                <a:spcPts val="1451"/>
              </a:spcBef>
              <a:buSzPct val="100000"/>
              <a:buFontTx/>
              <a:buChar char="–"/>
            </a:pPr>
            <a:endParaRPr lang="en-US" sz="675" kern="0">
              <a:solidFill>
                <a:srgbClr val="000000"/>
              </a:solidFill>
              <a:ea typeface="+mj-ea"/>
              <a:cs typeface="+mj-cs"/>
              <a:sym typeface="IBM Plex Sans Light"/>
            </a:endParaRPr>
          </a:p>
        </p:txBody>
      </p:sp>
      <p:sp>
        <p:nvSpPr>
          <p:cNvPr id="44" name="Text Placeholder 3">
            <a:extLst>
              <a:ext uri="{FF2B5EF4-FFF2-40B4-BE49-F238E27FC236}">
                <a16:creationId xmlns:a16="http://schemas.microsoft.com/office/drawing/2014/main" id="{ABED9F1B-8CF7-CC89-7B80-06DC8BD44B49}"/>
              </a:ext>
            </a:extLst>
          </p:cNvPr>
          <p:cNvSpPr>
            <a:spLocks noGrp="1"/>
          </p:cNvSpPr>
          <p:nvPr>
            <p:ph type="body" sz="quarter" idx="34" hasCustomPrompt="1"/>
          </p:nvPr>
        </p:nvSpPr>
        <p:spPr>
          <a:xfrm>
            <a:off x="5154821" y="379983"/>
            <a:ext cx="2259425" cy="492683"/>
          </a:xfrm>
        </p:spPr>
        <p:txBody>
          <a:bodyPr/>
          <a:lstStyle>
            <a:lvl1pPr>
              <a:lnSpc>
                <a:spcPct val="100000"/>
              </a:lnSpc>
              <a:spcBef>
                <a:spcPts val="0"/>
              </a:spcBef>
              <a:defRPr sz="3300">
                <a:solidFill>
                  <a:schemeClr val="tx2"/>
                </a:solidFill>
              </a:defRPr>
            </a:lvl1pPr>
            <a:lvl2pPr>
              <a:lnSpc>
                <a:spcPct val="100000"/>
              </a:lnSpc>
              <a:spcBef>
                <a:spcPts val="0"/>
              </a:spcBef>
              <a:defRPr sz="3200">
                <a:solidFill>
                  <a:schemeClr val="tx1"/>
                </a:solidFill>
              </a:defRPr>
            </a:lvl2pPr>
            <a:lvl3pPr>
              <a:lnSpc>
                <a:spcPct val="100000"/>
              </a:lnSpc>
              <a:spcBef>
                <a:spcPts val="0"/>
              </a:spcBef>
              <a:defRPr sz="3200">
                <a:solidFill>
                  <a:schemeClr val="tx1"/>
                </a:solidFill>
              </a:defRPr>
            </a:lvl3pPr>
            <a:lvl4pPr>
              <a:lnSpc>
                <a:spcPct val="100000"/>
              </a:lnSpc>
              <a:spcBef>
                <a:spcPts val="0"/>
              </a:spcBef>
              <a:defRPr sz="3200">
                <a:solidFill>
                  <a:schemeClr val="tx1"/>
                </a:solidFill>
              </a:defRPr>
            </a:lvl4pPr>
            <a:lvl5pPr>
              <a:lnSpc>
                <a:spcPct val="100000"/>
              </a:lnSpc>
              <a:spcBef>
                <a:spcPts val="0"/>
              </a:spcBef>
              <a:defRPr sz="3200">
                <a:solidFill>
                  <a:schemeClr val="tx1"/>
                </a:solidFill>
              </a:defRPr>
            </a:lvl5pPr>
          </a:lstStyle>
          <a:p>
            <a:pPr lvl="0"/>
            <a:r>
              <a:rPr lang="en-GB"/>
              <a:t>Header</a:t>
            </a:r>
          </a:p>
        </p:txBody>
      </p:sp>
      <p:sp>
        <p:nvSpPr>
          <p:cNvPr id="45" name="Text Placeholder 3">
            <a:extLst>
              <a:ext uri="{FF2B5EF4-FFF2-40B4-BE49-F238E27FC236}">
                <a16:creationId xmlns:a16="http://schemas.microsoft.com/office/drawing/2014/main" id="{764B374E-A54D-4126-7044-A63F11806B22}"/>
              </a:ext>
            </a:extLst>
          </p:cNvPr>
          <p:cNvSpPr>
            <a:spLocks noGrp="1"/>
          </p:cNvSpPr>
          <p:nvPr>
            <p:ph type="body" sz="quarter" idx="35" hasCustomPrompt="1"/>
          </p:nvPr>
        </p:nvSpPr>
        <p:spPr>
          <a:xfrm>
            <a:off x="5162557" y="2517724"/>
            <a:ext cx="2259425" cy="492683"/>
          </a:xfrm>
        </p:spPr>
        <p:txBody>
          <a:bodyPr/>
          <a:lstStyle>
            <a:lvl1pPr>
              <a:lnSpc>
                <a:spcPct val="100000"/>
              </a:lnSpc>
              <a:spcBef>
                <a:spcPts val="0"/>
              </a:spcBef>
              <a:defRPr sz="3300">
                <a:solidFill>
                  <a:schemeClr val="tx2"/>
                </a:solidFill>
              </a:defRPr>
            </a:lvl1pPr>
            <a:lvl2pPr>
              <a:lnSpc>
                <a:spcPct val="100000"/>
              </a:lnSpc>
              <a:spcBef>
                <a:spcPts val="0"/>
              </a:spcBef>
              <a:defRPr sz="3200">
                <a:solidFill>
                  <a:schemeClr val="tx1"/>
                </a:solidFill>
              </a:defRPr>
            </a:lvl2pPr>
            <a:lvl3pPr>
              <a:lnSpc>
                <a:spcPct val="100000"/>
              </a:lnSpc>
              <a:spcBef>
                <a:spcPts val="0"/>
              </a:spcBef>
              <a:defRPr sz="3200">
                <a:solidFill>
                  <a:schemeClr val="tx1"/>
                </a:solidFill>
              </a:defRPr>
            </a:lvl3pPr>
            <a:lvl4pPr>
              <a:lnSpc>
                <a:spcPct val="100000"/>
              </a:lnSpc>
              <a:spcBef>
                <a:spcPts val="0"/>
              </a:spcBef>
              <a:defRPr sz="3200">
                <a:solidFill>
                  <a:schemeClr val="tx1"/>
                </a:solidFill>
              </a:defRPr>
            </a:lvl4pPr>
            <a:lvl5pPr>
              <a:lnSpc>
                <a:spcPct val="100000"/>
              </a:lnSpc>
              <a:spcBef>
                <a:spcPts val="0"/>
              </a:spcBef>
              <a:defRPr sz="3200">
                <a:solidFill>
                  <a:schemeClr val="tx1"/>
                </a:solidFill>
              </a:defRPr>
            </a:lvl5pPr>
          </a:lstStyle>
          <a:p>
            <a:pPr lvl="0"/>
            <a:r>
              <a:rPr lang="en-GB"/>
              <a:t>Header</a:t>
            </a:r>
          </a:p>
        </p:txBody>
      </p:sp>
      <p:sp>
        <p:nvSpPr>
          <p:cNvPr id="46" name="Text Placeholder 3">
            <a:extLst>
              <a:ext uri="{FF2B5EF4-FFF2-40B4-BE49-F238E27FC236}">
                <a16:creationId xmlns:a16="http://schemas.microsoft.com/office/drawing/2014/main" id="{44D86CAC-EB2D-EAEF-C75C-87CF0652EC72}"/>
              </a:ext>
            </a:extLst>
          </p:cNvPr>
          <p:cNvSpPr>
            <a:spLocks noGrp="1"/>
          </p:cNvSpPr>
          <p:nvPr>
            <p:ph type="body" sz="quarter" idx="36" hasCustomPrompt="1"/>
          </p:nvPr>
        </p:nvSpPr>
        <p:spPr>
          <a:xfrm>
            <a:off x="5147536" y="4762795"/>
            <a:ext cx="2259425" cy="492683"/>
          </a:xfrm>
        </p:spPr>
        <p:txBody>
          <a:bodyPr/>
          <a:lstStyle>
            <a:lvl1pPr>
              <a:lnSpc>
                <a:spcPct val="100000"/>
              </a:lnSpc>
              <a:spcBef>
                <a:spcPts val="0"/>
              </a:spcBef>
              <a:defRPr sz="3300">
                <a:solidFill>
                  <a:schemeClr val="tx2"/>
                </a:solidFill>
              </a:defRPr>
            </a:lvl1pPr>
            <a:lvl2pPr>
              <a:lnSpc>
                <a:spcPct val="100000"/>
              </a:lnSpc>
              <a:spcBef>
                <a:spcPts val="0"/>
              </a:spcBef>
              <a:defRPr sz="3200">
                <a:solidFill>
                  <a:schemeClr val="tx1"/>
                </a:solidFill>
              </a:defRPr>
            </a:lvl2pPr>
            <a:lvl3pPr>
              <a:lnSpc>
                <a:spcPct val="100000"/>
              </a:lnSpc>
              <a:spcBef>
                <a:spcPts val="0"/>
              </a:spcBef>
              <a:defRPr sz="3200">
                <a:solidFill>
                  <a:schemeClr val="tx1"/>
                </a:solidFill>
              </a:defRPr>
            </a:lvl3pPr>
            <a:lvl4pPr>
              <a:lnSpc>
                <a:spcPct val="100000"/>
              </a:lnSpc>
              <a:spcBef>
                <a:spcPts val="0"/>
              </a:spcBef>
              <a:defRPr sz="3200">
                <a:solidFill>
                  <a:schemeClr val="tx1"/>
                </a:solidFill>
              </a:defRPr>
            </a:lvl4pPr>
            <a:lvl5pPr>
              <a:lnSpc>
                <a:spcPct val="100000"/>
              </a:lnSpc>
              <a:spcBef>
                <a:spcPts val="0"/>
              </a:spcBef>
              <a:defRPr sz="3200">
                <a:solidFill>
                  <a:schemeClr val="tx1"/>
                </a:solidFill>
              </a:defRPr>
            </a:lvl5pPr>
          </a:lstStyle>
          <a:p>
            <a:pPr lvl="0"/>
            <a:r>
              <a:rPr lang="en-GB"/>
              <a:t>Header</a:t>
            </a:r>
          </a:p>
        </p:txBody>
      </p:sp>
      <p:sp>
        <p:nvSpPr>
          <p:cNvPr id="48" name="Footer Placeholder 3">
            <a:extLst>
              <a:ext uri="{FF2B5EF4-FFF2-40B4-BE49-F238E27FC236}">
                <a16:creationId xmlns:a16="http://schemas.microsoft.com/office/drawing/2014/main" id="{0CCC919F-0980-31C6-D349-355A1CC5CE81}"/>
              </a:ext>
            </a:extLst>
          </p:cNvPr>
          <p:cNvSpPr>
            <a:spLocks noGrp="1"/>
          </p:cNvSpPr>
          <p:nvPr>
            <p:ph type="ftr" sz="quarter" idx="18"/>
          </p:nvPr>
        </p:nvSpPr>
        <p:spPr>
          <a:xfrm>
            <a:off x="287963" y="6408001"/>
            <a:ext cx="2477765" cy="190500"/>
          </a:xfrm>
        </p:spPr>
        <p:txBody>
          <a:bodyPr/>
          <a:lstStyle/>
          <a:p>
            <a:r>
              <a:rPr lang="en-US"/>
              <a:t>Footer text (optional)</a:t>
            </a:r>
          </a:p>
        </p:txBody>
      </p:sp>
    </p:spTree>
    <p:extLst>
      <p:ext uri="{BB962C8B-B14F-4D97-AF65-F5344CB8AC3E}">
        <p14:creationId xmlns:p14="http://schemas.microsoft.com/office/powerpoint/2010/main" val="2012846080"/>
      </p:ext>
    </p:extLst>
  </p:cSld>
  <p:clrMapOvr>
    <a:masterClrMapping/>
  </p:clrMapOvr>
  <p:transition spd="med"/>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2_EA_Summary slide, large title">
    <p:bg>
      <p:bgPr>
        <a:solidFill>
          <a:schemeClr val="bg1"/>
        </a:solidFill>
        <a:effectLst/>
      </p:bgPr>
    </p:bg>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7750CBF4-B359-F2EC-3A70-B6D716F00195}"/>
              </a:ext>
            </a:extLst>
          </p:cNvPr>
          <p:cNvSpPr/>
          <p:nvPr userDrawn="1"/>
        </p:nvSpPr>
        <p:spPr>
          <a:xfrm>
            <a:off x="1" y="0"/>
            <a:ext cx="8858116" cy="6858343"/>
          </a:xfrm>
          <a:prstGeom prst="rect">
            <a:avLst/>
          </a:prstGeom>
          <a:solidFill>
            <a:srgbClr val="E5F6FF"/>
          </a:solidFill>
          <a:ln/>
        </p:spPr>
        <p:txBody>
          <a:bodyPr/>
          <a:lstStyle/>
          <a:p>
            <a:endParaRPr lang="en-US" sz="675"/>
          </a:p>
        </p:txBody>
      </p:sp>
      <p:sp>
        <p:nvSpPr>
          <p:cNvPr id="13" name="Shape 0">
            <a:extLst>
              <a:ext uri="{FF2B5EF4-FFF2-40B4-BE49-F238E27FC236}">
                <a16:creationId xmlns:a16="http://schemas.microsoft.com/office/drawing/2014/main" id="{2B3EAAAF-7CEA-C744-D679-F16A0C81C722}"/>
              </a:ext>
            </a:extLst>
          </p:cNvPr>
          <p:cNvSpPr>
            <a:spLocks noGrp="1" noRot="1" noMove="1" noResize="1" noEditPoints="1" noAdjustHandles="1" noChangeArrowheads="1" noChangeShapeType="1"/>
          </p:cNvSpPr>
          <p:nvPr userDrawn="1"/>
        </p:nvSpPr>
        <p:spPr>
          <a:xfrm>
            <a:off x="-7889" y="230"/>
            <a:ext cx="6103156" cy="6858343"/>
          </a:xfrm>
          <a:prstGeom prst="rect">
            <a:avLst/>
          </a:prstGeom>
          <a:solidFill>
            <a:srgbClr val="E5F6FF"/>
          </a:solidFill>
          <a:ln/>
        </p:spPr>
        <p:txBody>
          <a:bodyPr/>
          <a:lstStyle/>
          <a:p>
            <a:endParaRPr lang="en-US" sz="675">
              <a:latin typeface="+mj-lt"/>
            </a:endParaRPr>
          </a:p>
        </p:txBody>
      </p:sp>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192024"/>
            <a:ext cx="2699824" cy="1800000"/>
          </a:xfrm>
        </p:spPr>
        <p:txBody>
          <a:bodyPr rIns="457200"/>
          <a:lstStyle>
            <a:lvl1pPr>
              <a:lnSpc>
                <a:spcPct val="100000"/>
              </a:lnSpc>
              <a:defRPr sz="3300">
                <a:solidFill>
                  <a:schemeClr val="tx2"/>
                </a:solidFill>
              </a:defRPr>
            </a:lvl1pPr>
          </a:lstStyle>
          <a:p>
            <a:r>
              <a:rPr lang="en-GB"/>
              <a:t>Click to edit Master title style</a:t>
            </a:r>
            <a:endParaRPr lang="en-US"/>
          </a:p>
        </p:txBody>
      </p: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287963" y="6408001"/>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7">
            <a:extLst>
              <a:ext uri="{FF2B5EF4-FFF2-40B4-BE49-F238E27FC236}">
                <a16:creationId xmlns:a16="http://schemas.microsoft.com/office/drawing/2014/main" id="{C1C33582-9615-10EC-F42F-E3278D891CB4}"/>
              </a:ext>
            </a:extLst>
          </p:cNvPr>
          <p:cNvSpPr>
            <a:spLocks noGrp="1"/>
          </p:cNvSpPr>
          <p:nvPr>
            <p:ph type="body" sz="quarter" idx="19"/>
          </p:nvPr>
        </p:nvSpPr>
        <p:spPr>
          <a:xfrm>
            <a:off x="9146080" y="782552"/>
            <a:ext cx="2623184" cy="709147"/>
          </a:xfrm>
        </p:spPr>
        <p:txBody>
          <a:bodyPr/>
          <a:lstStyle>
            <a:lvl1pPr>
              <a:lnSpc>
                <a:spcPct val="100000"/>
              </a:lnSpc>
              <a:spcBef>
                <a:spcPts val="0"/>
              </a:spcBef>
              <a:defRPr sz="2100">
                <a:solidFill>
                  <a:srgbClr val="0E61FF"/>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p:txBody>
      </p:sp>
      <p:sp>
        <p:nvSpPr>
          <p:cNvPr id="18" name="Text Placeholder 6">
            <a:extLst>
              <a:ext uri="{FF2B5EF4-FFF2-40B4-BE49-F238E27FC236}">
                <a16:creationId xmlns:a16="http://schemas.microsoft.com/office/drawing/2014/main" id="{A5BF7E96-1023-1FC4-49BB-89D2D11082BB}"/>
              </a:ext>
            </a:extLst>
          </p:cNvPr>
          <p:cNvSpPr>
            <a:spLocks noGrp="1"/>
          </p:cNvSpPr>
          <p:nvPr>
            <p:ph type="body" sz="quarter" idx="20"/>
          </p:nvPr>
        </p:nvSpPr>
        <p:spPr>
          <a:xfrm>
            <a:off x="9146080" y="1529485"/>
            <a:ext cx="2623184" cy="868391"/>
          </a:xfrm>
        </p:spPr>
        <p:txBody>
          <a:bodyPr/>
          <a:lstStyle>
            <a:lvl1pPr>
              <a:spcBef>
                <a:spcPts val="0"/>
              </a:spcBef>
              <a:defRPr sz="1200" b="0" i="0">
                <a:solidFill>
                  <a:schemeClr val="tx1"/>
                </a:solidFill>
                <a:latin typeface="IBM Plex Sans Light" panose="020B0403050203000203" pitchFamily="34" charset="0"/>
              </a:defRPr>
            </a:lvl1pPr>
            <a:lvl2pPr marL="127999" indent="-127999">
              <a:spcBef>
                <a:spcPts val="0"/>
              </a:spcBef>
              <a:defRPr sz="1200" b="0" i="0">
                <a:solidFill>
                  <a:schemeClr val="tx1"/>
                </a:solidFill>
                <a:latin typeface="+mn-lt"/>
              </a:defRPr>
            </a:lvl2pPr>
            <a:lvl3pPr marL="256000" indent="-127999">
              <a:spcBef>
                <a:spcPts val="0"/>
              </a:spcBef>
              <a:defRPr sz="1200" b="0" i="0">
                <a:solidFill>
                  <a:schemeClr val="tx1"/>
                </a:solidFill>
                <a:latin typeface="IBM Plex Sans Light" panose="020B0403050203000203" pitchFamily="34" charset="0"/>
              </a:defRPr>
            </a:lvl3pPr>
            <a:lvl4pPr marL="384000" indent="-127999">
              <a:spcBef>
                <a:spcPts val="0"/>
              </a:spcBef>
              <a:defRPr sz="12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Placeholder 7">
            <a:extLst>
              <a:ext uri="{FF2B5EF4-FFF2-40B4-BE49-F238E27FC236}">
                <a16:creationId xmlns:a16="http://schemas.microsoft.com/office/drawing/2014/main" id="{7E83552B-F391-70B1-9601-75241DD7B4CB}"/>
              </a:ext>
            </a:extLst>
          </p:cNvPr>
          <p:cNvSpPr>
            <a:spLocks noGrp="1"/>
          </p:cNvSpPr>
          <p:nvPr>
            <p:ph type="body" sz="quarter" idx="21"/>
          </p:nvPr>
        </p:nvSpPr>
        <p:spPr>
          <a:xfrm>
            <a:off x="9146080" y="2719853"/>
            <a:ext cx="2623184" cy="709147"/>
          </a:xfrm>
        </p:spPr>
        <p:txBody>
          <a:bodyPr/>
          <a:lstStyle>
            <a:lvl1pPr>
              <a:lnSpc>
                <a:spcPct val="100000"/>
              </a:lnSpc>
              <a:spcBef>
                <a:spcPts val="0"/>
              </a:spcBef>
              <a:defRPr sz="2100">
                <a:solidFill>
                  <a:srgbClr val="0E61FF"/>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p:txBody>
      </p:sp>
      <p:sp>
        <p:nvSpPr>
          <p:cNvPr id="27" name="Text Placeholder 6">
            <a:extLst>
              <a:ext uri="{FF2B5EF4-FFF2-40B4-BE49-F238E27FC236}">
                <a16:creationId xmlns:a16="http://schemas.microsoft.com/office/drawing/2014/main" id="{A75E5E05-FF9C-5DBE-D9CB-F5F673820516}"/>
              </a:ext>
            </a:extLst>
          </p:cNvPr>
          <p:cNvSpPr>
            <a:spLocks noGrp="1"/>
          </p:cNvSpPr>
          <p:nvPr>
            <p:ph type="body" sz="quarter" idx="22"/>
          </p:nvPr>
        </p:nvSpPr>
        <p:spPr>
          <a:xfrm>
            <a:off x="9146080" y="3466785"/>
            <a:ext cx="2623184" cy="802131"/>
          </a:xfrm>
        </p:spPr>
        <p:txBody>
          <a:bodyPr/>
          <a:lstStyle>
            <a:lvl1pPr>
              <a:spcBef>
                <a:spcPts val="0"/>
              </a:spcBef>
              <a:defRPr sz="1200" b="0" i="0">
                <a:solidFill>
                  <a:schemeClr val="tx1"/>
                </a:solidFill>
                <a:latin typeface="+mn-lt"/>
              </a:defRPr>
            </a:lvl1pPr>
            <a:lvl2pPr marL="127999" indent="-127999">
              <a:spcBef>
                <a:spcPts val="0"/>
              </a:spcBef>
              <a:defRPr sz="1200" b="0" i="0">
                <a:solidFill>
                  <a:schemeClr val="tx1"/>
                </a:solidFill>
                <a:latin typeface="IBM Plex Sans Light" panose="020B0403050203000203" pitchFamily="34" charset="0"/>
              </a:defRPr>
            </a:lvl2pPr>
            <a:lvl3pPr marL="256000" indent="-127999">
              <a:spcBef>
                <a:spcPts val="0"/>
              </a:spcBef>
              <a:defRPr sz="1200" b="0" i="0">
                <a:solidFill>
                  <a:schemeClr val="tx1"/>
                </a:solidFill>
                <a:latin typeface="IBM Plex Sans Light" panose="020B0403050203000203" pitchFamily="34" charset="0"/>
              </a:defRPr>
            </a:lvl3pPr>
            <a:lvl4pPr marL="384000" indent="-127999">
              <a:spcBef>
                <a:spcPts val="0"/>
              </a:spcBef>
              <a:defRPr sz="12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Placeholder 7">
            <a:extLst>
              <a:ext uri="{FF2B5EF4-FFF2-40B4-BE49-F238E27FC236}">
                <a16:creationId xmlns:a16="http://schemas.microsoft.com/office/drawing/2014/main" id="{A3839665-5663-8B2B-B988-52D529E33B6E}"/>
              </a:ext>
            </a:extLst>
          </p:cNvPr>
          <p:cNvSpPr>
            <a:spLocks noGrp="1"/>
          </p:cNvSpPr>
          <p:nvPr>
            <p:ph type="body" sz="quarter" idx="23"/>
          </p:nvPr>
        </p:nvSpPr>
        <p:spPr>
          <a:xfrm>
            <a:off x="9146080" y="4590895"/>
            <a:ext cx="2623184" cy="676727"/>
          </a:xfrm>
        </p:spPr>
        <p:txBody>
          <a:bodyPr/>
          <a:lstStyle>
            <a:lvl1pPr>
              <a:lnSpc>
                <a:spcPct val="100000"/>
              </a:lnSpc>
              <a:spcBef>
                <a:spcPts val="0"/>
              </a:spcBef>
              <a:defRPr sz="2100">
                <a:solidFill>
                  <a:srgbClr val="0E61FF"/>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p:txBody>
      </p:sp>
      <p:sp>
        <p:nvSpPr>
          <p:cNvPr id="29" name="Text Placeholder 6">
            <a:extLst>
              <a:ext uri="{FF2B5EF4-FFF2-40B4-BE49-F238E27FC236}">
                <a16:creationId xmlns:a16="http://schemas.microsoft.com/office/drawing/2014/main" id="{F3C8E8F3-0D5A-6CF9-2E73-6A7E5BD52EEF}"/>
              </a:ext>
            </a:extLst>
          </p:cNvPr>
          <p:cNvSpPr>
            <a:spLocks noGrp="1"/>
          </p:cNvSpPr>
          <p:nvPr>
            <p:ph type="body" sz="quarter" idx="24"/>
          </p:nvPr>
        </p:nvSpPr>
        <p:spPr>
          <a:xfrm>
            <a:off x="9146080" y="5301439"/>
            <a:ext cx="2623184" cy="806997"/>
          </a:xfrm>
        </p:spPr>
        <p:txBody>
          <a:bodyPr/>
          <a:lstStyle>
            <a:lvl1pPr>
              <a:spcBef>
                <a:spcPts val="0"/>
              </a:spcBef>
              <a:defRPr sz="1200" b="0" i="0">
                <a:solidFill>
                  <a:schemeClr val="tx1"/>
                </a:solidFill>
                <a:latin typeface="IBM Plex Sans Light" panose="020B0403050203000203" pitchFamily="34" charset="0"/>
              </a:defRPr>
            </a:lvl1pPr>
            <a:lvl2pPr marL="127999" indent="-127999">
              <a:spcBef>
                <a:spcPts val="0"/>
              </a:spcBef>
              <a:defRPr sz="1200" b="0" i="0">
                <a:solidFill>
                  <a:schemeClr val="tx1"/>
                </a:solidFill>
                <a:latin typeface="IBM Plex Sans Light" panose="020B0403050203000203" pitchFamily="34" charset="0"/>
              </a:defRPr>
            </a:lvl2pPr>
            <a:lvl3pPr marL="256000" indent="-127999">
              <a:spcBef>
                <a:spcPts val="0"/>
              </a:spcBef>
              <a:defRPr sz="1200" b="0" i="0">
                <a:solidFill>
                  <a:schemeClr val="tx1"/>
                </a:solidFill>
                <a:latin typeface="IBM Plex Sans Light" panose="020B0403050203000203" pitchFamily="34" charset="0"/>
              </a:defRPr>
            </a:lvl3pPr>
            <a:lvl4pPr marL="384000" indent="-127999">
              <a:spcBef>
                <a:spcPts val="0"/>
              </a:spcBef>
              <a:defRPr sz="12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635443994"/>
      </p:ext>
    </p:extLst>
  </p:cSld>
  <p:clrMapOvr>
    <a:masterClrMapping/>
  </p:clrMapOvr>
  <p:transition spd="med"/>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2_EA_Insights 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1" y="285751"/>
            <a:ext cx="5520847" cy="6289332"/>
          </a:xfrm>
          <a:solidFill>
            <a:srgbClr val="E0E0E0"/>
          </a:solidFill>
        </p:spPr>
        <p:txBody>
          <a:bodyPr anchor="ctr"/>
          <a:lstStyle>
            <a:lvl1pPr algn="ctr">
              <a:defRPr>
                <a:solidFill>
                  <a:schemeClr val="accent5"/>
                </a:solidFill>
              </a:defRPr>
            </a:lvl1pPr>
          </a:lstStyle>
          <a:p>
            <a:r>
              <a:rPr lang="en-US"/>
              <a:t>Place imagery here</a:t>
            </a:r>
          </a:p>
        </p:txBody>
      </p:sp>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287963" y="155576"/>
            <a:ext cx="5808037" cy="1022985"/>
          </a:xfrm>
        </p:spPr>
        <p:txBody>
          <a:bodyPr/>
          <a:lstStyle>
            <a:lvl1pPr>
              <a:lnSpc>
                <a:spcPct val="100000"/>
              </a:lnSpc>
              <a:defRPr sz="3000">
                <a:solidFill>
                  <a:schemeClr val="tx2"/>
                </a:solidFill>
              </a:defRPr>
            </a:lvl1pPr>
          </a:lstStyle>
          <a:p>
            <a:r>
              <a:rPr lang="en-GB"/>
              <a:t>Click to edit Master title style</a:t>
            </a:r>
            <a:endParaRPr lang="en-US"/>
          </a:p>
        </p:txBody>
      </p:sp>
      <p:sp>
        <p:nvSpPr>
          <p:cNvPr id="2" name="TextBox 1">
            <a:extLst>
              <a:ext uri="{FF2B5EF4-FFF2-40B4-BE49-F238E27FC236}">
                <a16:creationId xmlns:a16="http://schemas.microsoft.com/office/drawing/2014/main" id="{AD5EDAD4-BC56-9BF0-4A47-CE38A47AC908}"/>
              </a:ext>
            </a:extLst>
          </p:cNvPr>
          <p:cNvSpPr txBox="1"/>
          <p:nvPr userDrawn="1"/>
        </p:nvSpPr>
        <p:spPr>
          <a:xfrm>
            <a:off x="1629912" y="-1113183"/>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222226" indent="-223369" algn="l" defTabSz="1219170">
              <a:spcBef>
                <a:spcPts val="1451"/>
              </a:spcBef>
              <a:buSzPct val="100000"/>
              <a:buFontTx/>
              <a:buChar char="–"/>
            </a:pPr>
            <a:endParaRPr lang="en-US" sz="675" kern="0">
              <a:solidFill>
                <a:srgbClr val="000000"/>
              </a:solidFill>
              <a:ea typeface="+mj-ea"/>
              <a:cs typeface="+mj-cs"/>
              <a:sym typeface="IBM Plex Sans Light"/>
            </a:endParaRPr>
          </a:p>
        </p:txBody>
      </p:sp>
      <p:sp>
        <p:nvSpPr>
          <p:cNvPr id="12" name="Text Placeholder 9">
            <a:extLst>
              <a:ext uri="{FF2B5EF4-FFF2-40B4-BE49-F238E27FC236}">
                <a16:creationId xmlns:a16="http://schemas.microsoft.com/office/drawing/2014/main" id="{EDD9A334-60D5-9392-7908-887B00251723}"/>
              </a:ext>
            </a:extLst>
          </p:cNvPr>
          <p:cNvSpPr>
            <a:spLocks noGrp="1"/>
          </p:cNvSpPr>
          <p:nvPr>
            <p:ph type="body" sz="quarter" idx="13"/>
          </p:nvPr>
        </p:nvSpPr>
        <p:spPr>
          <a:xfrm>
            <a:off x="3340461" y="1524078"/>
            <a:ext cx="2755540" cy="4551404"/>
          </a:xfrm>
        </p:spPr>
        <p:txBody>
          <a:bodyPr/>
          <a:lstStyle>
            <a:lvl1pPr defTabSz="580572">
              <a:spcBef>
                <a:spcPts val="0"/>
              </a:spcBef>
              <a:defRPr sz="1400">
                <a:solidFill>
                  <a:schemeClr val="tx1"/>
                </a:solidFill>
                <a:latin typeface="+mn-lt"/>
              </a:defRPr>
            </a:lvl1pPr>
            <a:lvl2pPr defTabSz="580572">
              <a:spcBef>
                <a:spcPts val="0"/>
              </a:spcBef>
              <a:defRPr sz="1400">
                <a:solidFill>
                  <a:schemeClr val="tx1"/>
                </a:solidFill>
                <a:latin typeface="+mn-lt"/>
              </a:defRPr>
            </a:lvl2pPr>
            <a:lvl3pPr defTabSz="580572">
              <a:spcBef>
                <a:spcPts val="0"/>
              </a:spcBef>
              <a:defRPr sz="1400">
                <a:solidFill>
                  <a:schemeClr val="tx1"/>
                </a:solidFill>
                <a:latin typeface="+mn-lt"/>
              </a:defRPr>
            </a:lvl3pPr>
            <a:lvl4pPr defTabSz="580572">
              <a:spcBef>
                <a:spcPts val="0"/>
              </a:spcBef>
              <a:defRPr sz="1400">
                <a:solidFill>
                  <a:schemeClr val="tx1"/>
                </a:solidFill>
                <a:latin typeface="+mn-lt"/>
              </a:defRPr>
            </a:lvl4pPr>
            <a:lvl5pPr defTabSz="580572">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9">
            <a:extLst>
              <a:ext uri="{FF2B5EF4-FFF2-40B4-BE49-F238E27FC236}">
                <a16:creationId xmlns:a16="http://schemas.microsoft.com/office/drawing/2014/main" id="{35F87DD8-EE7E-3894-C3B3-8BCE3678E231}"/>
              </a:ext>
            </a:extLst>
          </p:cNvPr>
          <p:cNvSpPr>
            <a:spLocks noGrp="1"/>
          </p:cNvSpPr>
          <p:nvPr>
            <p:ph type="body" sz="quarter" idx="14"/>
          </p:nvPr>
        </p:nvSpPr>
        <p:spPr>
          <a:xfrm>
            <a:off x="292659" y="1524078"/>
            <a:ext cx="2755540" cy="4551404"/>
          </a:xfrm>
        </p:spPr>
        <p:txBody>
          <a:bodyPr/>
          <a:lstStyle>
            <a:lvl1pPr defTabSz="580572">
              <a:spcBef>
                <a:spcPts val="0"/>
              </a:spcBef>
              <a:defRPr sz="1400">
                <a:solidFill>
                  <a:schemeClr val="tx1"/>
                </a:solidFill>
                <a:latin typeface="+mn-lt"/>
              </a:defRPr>
            </a:lvl1pPr>
            <a:lvl2pPr defTabSz="580572">
              <a:spcBef>
                <a:spcPts val="0"/>
              </a:spcBef>
              <a:defRPr sz="1400">
                <a:solidFill>
                  <a:schemeClr val="tx1"/>
                </a:solidFill>
                <a:latin typeface="+mn-lt"/>
              </a:defRPr>
            </a:lvl2pPr>
            <a:lvl3pPr defTabSz="580572">
              <a:spcBef>
                <a:spcPts val="0"/>
              </a:spcBef>
              <a:defRPr sz="1400">
                <a:solidFill>
                  <a:schemeClr val="tx1"/>
                </a:solidFill>
                <a:latin typeface="+mn-lt"/>
              </a:defRPr>
            </a:lvl3pPr>
            <a:lvl4pPr defTabSz="580572">
              <a:spcBef>
                <a:spcPts val="0"/>
              </a:spcBef>
              <a:defRPr sz="1400">
                <a:solidFill>
                  <a:schemeClr val="tx1"/>
                </a:solidFill>
                <a:latin typeface="+mn-lt"/>
              </a:defRPr>
            </a:lvl4pPr>
            <a:lvl5pPr defTabSz="580572">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Footer Placeholder 3">
            <a:extLst>
              <a:ext uri="{FF2B5EF4-FFF2-40B4-BE49-F238E27FC236}">
                <a16:creationId xmlns:a16="http://schemas.microsoft.com/office/drawing/2014/main" id="{D60D6BE6-87C2-D847-1673-8E17D1DE112C}"/>
              </a:ext>
            </a:extLst>
          </p:cNvPr>
          <p:cNvSpPr>
            <a:spLocks noGrp="1"/>
          </p:cNvSpPr>
          <p:nvPr>
            <p:ph type="ftr" sz="quarter" idx="18"/>
          </p:nvPr>
        </p:nvSpPr>
        <p:spPr>
          <a:xfrm>
            <a:off x="287963" y="6408001"/>
            <a:ext cx="2477765" cy="190500"/>
          </a:xfrm>
        </p:spPr>
        <p:txBody>
          <a:bodyPr/>
          <a:lstStyle/>
          <a:p>
            <a:r>
              <a:rPr lang="en-US"/>
              <a:t>Footer text (optional)</a:t>
            </a:r>
          </a:p>
        </p:txBody>
      </p:sp>
    </p:spTree>
    <p:extLst>
      <p:ext uri="{BB962C8B-B14F-4D97-AF65-F5344CB8AC3E}">
        <p14:creationId xmlns:p14="http://schemas.microsoft.com/office/powerpoint/2010/main" val="3262130178"/>
      </p:ext>
    </p:extLst>
  </p:cSld>
  <p:clrMapOvr>
    <a:masterClrMapping/>
  </p:clrMapOvr>
  <p:transition spd="med"/>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2_EA_Insights 2_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63" y="288036"/>
            <a:ext cx="5049180" cy="285751"/>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GB"/>
              <a:t>Click to edit Master text styles</a:t>
            </a:r>
          </a:p>
        </p:txBody>
      </p:sp>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6380921" y="284956"/>
            <a:ext cx="5520847" cy="6290125"/>
          </a:xfrm>
          <a:solidFill>
            <a:srgbClr val="E0E0E0"/>
          </a:solidFill>
        </p:spPr>
        <p:txBody>
          <a:bodyPr anchor="ctr"/>
          <a:lstStyle>
            <a:lvl1pPr algn="ctr">
              <a:defRPr>
                <a:solidFill>
                  <a:schemeClr val="accent5"/>
                </a:solidFill>
              </a:defRPr>
            </a:lvl1pPr>
          </a:lstStyle>
          <a:p>
            <a:r>
              <a:rPr lang="en-US"/>
              <a:t>Place imagery here</a:t>
            </a:r>
          </a:p>
        </p:txBody>
      </p:sp>
      <p:sp>
        <p:nvSpPr>
          <p:cNvPr id="9" name="Text Placeholder 9">
            <a:extLst>
              <a:ext uri="{FF2B5EF4-FFF2-40B4-BE49-F238E27FC236}">
                <a16:creationId xmlns:a16="http://schemas.microsoft.com/office/drawing/2014/main" id="{BB835DC0-F2DF-A096-D79B-3F7CF92A678F}"/>
              </a:ext>
            </a:extLst>
          </p:cNvPr>
          <p:cNvSpPr>
            <a:spLocks noGrp="1"/>
          </p:cNvSpPr>
          <p:nvPr>
            <p:ph type="body" sz="quarter" idx="13"/>
          </p:nvPr>
        </p:nvSpPr>
        <p:spPr>
          <a:xfrm>
            <a:off x="3340461" y="1524078"/>
            <a:ext cx="2755540" cy="4551404"/>
          </a:xfrm>
        </p:spPr>
        <p:txBody>
          <a:bodyPr/>
          <a:lstStyle>
            <a:lvl1pPr defTabSz="580572">
              <a:spcBef>
                <a:spcPts val="0"/>
              </a:spcBef>
              <a:defRPr sz="1400">
                <a:solidFill>
                  <a:schemeClr val="tx1"/>
                </a:solidFill>
                <a:latin typeface="+mn-lt"/>
              </a:defRPr>
            </a:lvl1pPr>
            <a:lvl2pPr defTabSz="580572">
              <a:spcBef>
                <a:spcPts val="0"/>
              </a:spcBef>
              <a:defRPr sz="1400">
                <a:solidFill>
                  <a:schemeClr val="tx1"/>
                </a:solidFill>
                <a:latin typeface="+mn-lt"/>
              </a:defRPr>
            </a:lvl2pPr>
            <a:lvl3pPr defTabSz="580572">
              <a:spcBef>
                <a:spcPts val="0"/>
              </a:spcBef>
              <a:defRPr sz="1400">
                <a:solidFill>
                  <a:schemeClr val="tx1"/>
                </a:solidFill>
                <a:latin typeface="+mn-lt"/>
              </a:defRPr>
            </a:lvl3pPr>
            <a:lvl4pPr defTabSz="580572">
              <a:spcBef>
                <a:spcPts val="0"/>
              </a:spcBef>
              <a:defRPr sz="1400">
                <a:solidFill>
                  <a:schemeClr val="tx1"/>
                </a:solidFill>
                <a:latin typeface="+mn-lt"/>
              </a:defRPr>
            </a:lvl4pPr>
            <a:lvl5pPr defTabSz="580572">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9">
            <a:extLst>
              <a:ext uri="{FF2B5EF4-FFF2-40B4-BE49-F238E27FC236}">
                <a16:creationId xmlns:a16="http://schemas.microsoft.com/office/drawing/2014/main" id="{47AD4769-160B-97C0-BF62-C072C4FEF3F8}"/>
              </a:ext>
            </a:extLst>
          </p:cNvPr>
          <p:cNvSpPr>
            <a:spLocks noGrp="1"/>
          </p:cNvSpPr>
          <p:nvPr>
            <p:ph type="body" sz="quarter" idx="14"/>
          </p:nvPr>
        </p:nvSpPr>
        <p:spPr>
          <a:xfrm>
            <a:off x="292659" y="1524078"/>
            <a:ext cx="2755540" cy="4551404"/>
          </a:xfrm>
        </p:spPr>
        <p:txBody>
          <a:bodyPr/>
          <a:lstStyle>
            <a:lvl1pPr defTabSz="580572">
              <a:spcBef>
                <a:spcPts val="0"/>
              </a:spcBef>
              <a:defRPr sz="1400">
                <a:solidFill>
                  <a:schemeClr val="tx1"/>
                </a:solidFill>
                <a:latin typeface="+mn-lt"/>
              </a:defRPr>
            </a:lvl1pPr>
            <a:lvl2pPr defTabSz="580572">
              <a:spcBef>
                <a:spcPts val="0"/>
              </a:spcBef>
              <a:defRPr sz="1400">
                <a:solidFill>
                  <a:schemeClr val="tx1"/>
                </a:solidFill>
                <a:latin typeface="+mn-lt"/>
              </a:defRPr>
            </a:lvl2pPr>
            <a:lvl3pPr defTabSz="580572">
              <a:spcBef>
                <a:spcPts val="0"/>
              </a:spcBef>
              <a:defRPr sz="1400">
                <a:solidFill>
                  <a:schemeClr val="tx1"/>
                </a:solidFill>
                <a:latin typeface="+mn-lt"/>
              </a:defRPr>
            </a:lvl3pPr>
            <a:lvl4pPr defTabSz="580572">
              <a:spcBef>
                <a:spcPts val="0"/>
              </a:spcBef>
              <a:defRPr sz="1400">
                <a:solidFill>
                  <a:schemeClr val="tx1"/>
                </a:solidFill>
                <a:latin typeface="+mn-lt"/>
              </a:defRPr>
            </a:lvl4pPr>
            <a:lvl5pPr defTabSz="580572">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Footer Placeholder 3">
            <a:extLst>
              <a:ext uri="{FF2B5EF4-FFF2-40B4-BE49-F238E27FC236}">
                <a16:creationId xmlns:a16="http://schemas.microsoft.com/office/drawing/2014/main" id="{233E8AF2-0679-EE61-11B4-ECFCCC53DA4E}"/>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16" name="Title 1">
            <a:extLst>
              <a:ext uri="{FF2B5EF4-FFF2-40B4-BE49-F238E27FC236}">
                <a16:creationId xmlns:a16="http://schemas.microsoft.com/office/drawing/2014/main" id="{2E2F759C-0322-6A82-4FA5-83608B746FAA}"/>
              </a:ext>
            </a:extLst>
          </p:cNvPr>
          <p:cNvSpPr>
            <a:spLocks noGrp="1"/>
          </p:cNvSpPr>
          <p:nvPr>
            <p:ph type="title"/>
          </p:nvPr>
        </p:nvSpPr>
        <p:spPr>
          <a:xfrm>
            <a:off x="287963" y="782520"/>
            <a:ext cx="2755540" cy="396041"/>
          </a:xfrm>
        </p:spPr>
        <p:txBody>
          <a:bodyPr/>
          <a:lstStyle>
            <a:lvl1pPr>
              <a:lnSpc>
                <a:spcPct val="100000"/>
              </a:lnSpc>
              <a:defRPr sz="3000">
                <a:solidFill>
                  <a:schemeClr val="tx2"/>
                </a:solidFill>
              </a:defRPr>
            </a:lvl1pPr>
          </a:lstStyle>
          <a:p>
            <a:r>
              <a:rPr lang="en-GB"/>
              <a:t>Click to edit</a:t>
            </a:r>
            <a:endParaRPr lang="en-US"/>
          </a:p>
        </p:txBody>
      </p:sp>
      <p:sp>
        <p:nvSpPr>
          <p:cNvPr id="21" name="Text Placeholder 9">
            <a:extLst>
              <a:ext uri="{FF2B5EF4-FFF2-40B4-BE49-F238E27FC236}">
                <a16:creationId xmlns:a16="http://schemas.microsoft.com/office/drawing/2014/main" id="{DA3F5331-7575-A506-185A-2A44C5F8CDDA}"/>
              </a:ext>
            </a:extLst>
          </p:cNvPr>
          <p:cNvSpPr>
            <a:spLocks noGrp="1"/>
          </p:cNvSpPr>
          <p:nvPr>
            <p:ph type="body" sz="quarter" idx="19"/>
          </p:nvPr>
        </p:nvSpPr>
        <p:spPr>
          <a:xfrm>
            <a:off x="3328421" y="782520"/>
            <a:ext cx="2767579" cy="396040"/>
          </a:xfrm>
        </p:spPr>
        <p:txBody>
          <a:bodyPr/>
          <a:lstStyle>
            <a:lvl1pPr defTabSz="580572">
              <a:spcBef>
                <a:spcPts val="0"/>
              </a:spcBef>
              <a:defRPr sz="3000">
                <a:solidFill>
                  <a:schemeClr val="tx1"/>
                </a:solidFill>
                <a:latin typeface="+mj-lt"/>
              </a:defRPr>
            </a:lvl1pPr>
            <a:lvl2pPr defTabSz="580572">
              <a:spcBef>
                <a:spcPts val="0"/>
              </a:spcBef>
              <a:defRPr sz="3000">
                <a:solidFill>
                  <a:schemeClr val="tx1"/>
                </a:solidFill>
                <a:latin typeface="+mj-lt"/>
              </a:defRPr>
            </a:lvl2pPr>
            <a:lvl3pPr defTabSz="580572">
              <a:spcBef>
                <a:spcPts val="0"/>
              </a:spcBef>
              <a:defRPr sz="3000">
                <a:solidFill>
                  <a:schemeClr val="tx1"/>
                </a:solidFill>
                <a:latin typeface="+mj-lt"/>
              </a:defRPr>
            </a:lvl3pPr>
            <a:lvl4pPr defTabSz="580572">
              <a:spcBef>
                <a:spcPts val="0"/>
              </a:spcBef>
              <a:defRPr sz="3000">
                <a:solidFill>
                  <a:schemeClr val="tx1"/>
                </a:solidFill>
                <a:latin typeface="+mj-lt"/>
              </a:defRPr>
            </a:lvl4pPr>
            <a:lvl5pPr defTabSz="580572">
              <a:spcBef>
                <a:spcPts val="0"/>
              </a:spcBef>
              <a:defRPr>
                <a:solidFill>
                  <a:schemeClr val="tx1"/>
                </a:solidFill>
              </a:defRPr>
            </a:lvl5pPr>
          </a:lstStyle>
          <a:p>
            <a:pPr lvl="0"/>
            <a:r>
              <a:rPr lang="en-GB"/>
              <a:t>Click to edit</a:t>
            </a:r>
          </a:p>
        </p:txBody>
      </p:sp>
    </p:spTree>
    <p:extLst>
      <p:ext uri="{BB962C8B-B14F-4D97-AF65-F5344CB8AC3E}">
        <p14:creationId xmlns:p14="http://schemas.microsoft.com/office/powerpoint/2010/main" val="1330268304"/>
      </p:ext>
    </p:extLst>
  </p:cSld>
  <p:clrMapOvr>
    <a:masterClrMapping/>
  </p:clrMapOvr>
  <p:transition spd="med"/>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1"/>
            <a:ext cx="12192000" cy="6097588"/>
          </a:xfrm>
          <a:solidFill>
            <a:srgbClr val="E0E0E0"/>
          </a:solidFill>
        </p:spPr>
        <p:txBody>
          <a:bodyPr anchor="ctr"/>
          <a:lstStyle>
            <a:lvl1pPr algn="ctr">
              <a:defRPr>
                <a:solidFill>
                  <a:schemeClr val="accent5"/>
                </a:solidFill>
              </a:defRPr>
            </a:lvl1pPr>
          </a:lstStyle>
          <a:p>
            <a:r>
              <a:rPr lang="en-US"/>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64" y="6083300"/>
            <a:ext cx="2470905" cy="537147"/>
          </a:xfrm>
        </p:spPr>
        <p:txBody>
          <a:bodyPr anchor="b"/>
          <a:lstStyle>
            <a:lvl1pPr>
              <a:lnSpc>
                <a:spcPct val="110000"/>
              </a:lnSpc>
              <a:spcBef>
                <a:spcPts val="0"/>
              </a:spcBef>
              <a:defRPr sz="1200">
                <a:solidFill>
                  <a:schemeClr val="tx1"/>
                </a:solidFill>
              </a:defRPr>
            </a:lvl1pPr>
            <a:lvl2pPr marL="127999" indent="-127999">
              <a:lnSpc>
                <a:spcPct val="110000"/>
              </a:lnSpc>
              <a:spcBef>
                <a:spcPts val="0"/>
              </a:spcBef>
              <a:defRPr sz="1200">
                <a:solidFill>
                  <a:schemeClr val="tx1"/>
                </a:solidFill>
              </a:defRPr>
            </a:lvl2pPr>
            <a:lvl3pPr marL="256000" indent="-127999">
              <a:lnSpc>
                <a:spcPct val="110000"/>
              </a:lnSpc>
              <a:spcBef>
                <a:spcPts val="0"/>
              </a:spcBef>
              <a:defRPr sz="1200">
                <a:solidFill>
                  <a:schemeClr val="tx1"/>
                </a:solidFill>
              </a:defRPr>
            </a:lvl3pPr>
            <a:lvl4pPr marL="384000" indent="-127999">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200">
                <a:solidFill>
                  <a:schemeClr val="tx1"/>
                </a:solidFill>
              </a:defRPr>
            </a:lvl1pPr>
            <a:lvl2pPr marL="127999" indent="-127999">
              <a:lnSpc>
                <a:spcPct val="110000"/>
              </a:lnSpc>
              <a:spcBef>
                <a:spcPts val="0"/>
              </a:spcBef>
              <a:defRPr sz="1200">
                <a:solidFill>
                  <a:schemeClr val="tx1"/>
                </a:solidFill>
              </a:defRPr>
            </a:lvl2pPr>
            <a:lvl3pPr marL="256000" indent="-127999">
              <a:lnSpc>
                <a:spcPct val="110000"/>
              </a:lnSpc>
              <a:spcBef>
                <a:spcPts val="0"/>
              </a:spcBef>
              <a:defRPr sz="1200">
                <a:solidFill>
                  <a:schemeClr val="tx1"/>
                </a:solidFill>
              </a:defRPr>
            </a:lvl3pPr>
            <a:lvl4pPr marL="384000" indent="-127999">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4" name="Picture 3" descr="IBM 8-bar logo">
            <a:extLst>
              <a:ext uri="{FF2B5EF4-FFF2-40B4-BE49-F238E27FC236}">
                <a16:creationId xmlns:a16="http://schemas.microsoft.com/office/drawing/2014/main" id="{09935B61-CCB4-2F0F-6720-2DE3FDE1A05B}"/>
              </a:ext>
            </a:extLst>
          </p:cNvPr>
          <p:cNvPicPr>
            <a:picLocks noChangeAspect="1"/>
          </p:cNvPicPr>
          <p:nvPr userDrawn="1"/>
        </p:nvPicPr>
        <p:blipFill>
          <a:blip r:embed="rId2"/>
          <a:stretch>
            <a:fillRect/>
          </a:stretch>
        </p:blipFill>
        <p:spPr>
          <a:xfrm>
            <a:off x="11185446" y="6288881"/>
            <a:ext cx="769063" cy="286200"/>
          </a:xfrm>
          <a:prstGeom prst="rect">
            <a:avLst/>
          </a:prstGeom>
        </p:spPr>
      </p:pic>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287963" y="155576"/>
            <a:ext cx="5049879" cy="3654425"/>
          </a:xfrm>
        </p:spPr>
        <p:txBody>
          <a:bodyPr/>
          <a:lstStyle>
            <a:lvl1pPr>
              <a:lnSpc>
                <a:spcPct val="100000"/>
              </a:lnSpc>
              <a:defRPr sz="4200">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875892795"/>
      </p:ext>
    </p:extLst>
  </p:cSld>
  <p:clrMapOvr>
    <a:masterClrMapping/>
  </p:clrMapOvr>
  <p:transition spd="med"/>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44648216"/>
      </p:ext>
    </p:extLst>
  </p:cSld>
  <p:clrMapOvr>
    <a:masterClrMapping/>
  </p:clrMapOvr>
  <p:transition spd="med"/>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E4F73B63-FCC7-DAFC-5E97-E0D29B2DBF2C}"/>
              </a:ext>
            </a:extLst>
          </p:cNvPr>
          <p:cNvPicPr>
            <a:picLocks noChangeAspect="1"/>
          </p:cNvPicPr>
          <p:nvPr userDrawn="1"/>
        </p:nvPicPr>
        <p:blipFill>
          <a:blip r:embed="rId2"/>
          <a:stretch>
            <a:fillRect/>
          </a:stretch>
        </p:blipFill>
        <p:spPr>
          <a:xfrm>
            <a:off x="11185446" y="6288881"/>
            <a:ext cx="769063" cy="286200"/>
          </a:xfrm>
          <a:prstGeom prst="rect">
            <a:avLst/>
          </a:prstGeom>
        </p:spPr>
      </p:pic>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287963" y="155576"/>
            <a:ext cx="5049879" cy="5178425"/>
          </a:xfrm>
        </p:spPr>
        <p:txBody>
          <a:bodyPr/>
          <a:lstStyle>
            <a:lvl1pPr>
              <a:lnSpc>
                <a:spcPct val="100000"/>
              </a:lnSpc>
              <a:defRPr sz="4200">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3225295261"/>
      </p:ext>
    </p:extLst>
  </p:cSld>
  <p:clrMapOvr>
    <a:masterClrMapping/>
  </p:clrMapOvr>
  <p:transition spd="med"/>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63" y="6239573"/>
            <a:ext cx="5518504" cy="381000"/>
          </a:xfrm>
        </p:spPr>
        <p:txBody>
          <a:bodyPr anchor="b"/>
          <a:lstStyle>
            <a:lvl1pPr>
              <a:lnSpc>
                <a:spcPct val="110000"/>
              </a:lnSpc>
              <a:spcBef>
                <a:spcPts val="0"/>
              </a:spcBef>
              <a:defRPr sz="1400">
                <a:solidFill>
                  <a:schemeClr val="tx1"/>
                </a:solidFill>
              </a:defRPr>
            </a:lvl1pPr>
          </a:lstStyle>
          <a:p>
            <a:pPr lvl="0"/>
            <a:r>
              <a:rPr lang="en-GB"/>
              <a:t>Click to edit Master text styles</a:t>
            </a:r>
          </a:p>
        </p:txBody>
      </p:sp>
      <p:pic>
        <p:nvPicPr>
          <p:cNvPr id="4" name="Picture 3" descr="IBM 8-bar logo">
            <a:extLst>
              <a:ext uri="{FF2B5EF4-FFF2-40B4-BE49-F238E27FC236}">
                <a16:creationId xmlns:a16="http://schemas.microsoft.com/office/drawing/2014/main" id="{81A5AEF9-6465-6773-9724-1305F8245375}"/>
              </a:ext>
            </a:extLst>
          </p:cNvPr>
          <p:cNvPicPr>
            <a:picLocks noChangeAspect="1"/>
          </p:cNvPicPr>
          <p:nvPr userDrawn="1"/>
        </p:nvPicPr>
        <p:blipFill>
          <a:blip r:embed="rId2"/>
          <a:stretch>
            <a:fillRect/>
          </a:stretch>
        </p:blipFill>
        <p:spPr>
          <a:xfrm>
            <a:off x="11185446" y="6288881"/>
            <a:ext cx="769063" cy="286200"/>
          </a:xfrm>
          <a:prstGeom prst="rect">
            <a:avLst/>
          </a:prstGeom>
        </p:spPr>
      </p:pic>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287963" y="155576"/>
            <a:ext cx="5049879" cy="5178425"/>
          </a:xfrm>
        </p:spPr>
        <p:txBody>
          <a:bodyPr/>
          <a:lstStyle>
            <a:lvl1pPr>
              <a:lnSpc>
                <a:spcPct val="100000"/>
              </a:lnSpc>
              <a:defRPr sz="4200">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345801134"/>
      </p:ext>
    </p:extLst>
  </p:cSld>
  <p:clrMapOvr>
    <a:masterClrMapping/>
  </p:clrMapOvr>
  <p:transition spd="med"/>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1" y="285751"/>
            <a:ext cx="5520847" cy="6289332"/>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290006" y="6288881"/>
            <a:ext cx="769063" cy="2862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287963" y="155576"/>
            <a:ext cx="5049879" cy="5178425"/>
          </a:xfrm>
        </p:spPr>
        <p:txBody>
          <a:bodyPr/>
          <a:lstStyle>
            <a:lvl1pPr>
              <a:lnSpc>
                <a:spcPct val="100000"/>
              </a:lnSpc>
              <a:defRPr sz="4200">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3004090537"/>
      </p:ext>
    </p:extLst>
  </p:cSld>
  <p:clrMapOvr>
    <a:masterClrMapping/>
  </p:clrMapOvr>
  <p:transition spd="med"/>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1" y="285751"/>
            <a:ext cx="5520847" cy="6289332"/>
          </a:xfrm>
          <a:solidFill>
            <a:srgbClr val="E0E0E0"/>
          </a:solidFill>
        </p:spPr>
        <p:txBody>
          <a:bodyPr anchor="ctr"/>
          <a:lstStyle>
            <a:lvl1pPr algn="ctr">
              <a:defRPr>
                <a:solidFill>
                  <a:schemeClr val="accent5"/>
                </a:solidFill>
              </a:defRPr>
            </a:lvl1pPr>
          </a:lstStyle>
          <a:p>
            <a:r>
              <a:rPr lang="en-US"/>
              <a:t>Place imagery here</a:t>
            </a:r>
          </a:p>
        </p:txBody>
      </p:sp>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287963" y="155576"/>
            <a:ext cx="5049879" cy="5178425"/>
          </a:xfrm>
        </p:spPr>
        <p:txBody>
          <a:bodyPr/>
          <a:lstStyle>
            <a:lvl1pPr>
              <a:lnSpc>
                <a:spcPct val="100000"/>
              </a:lnSpc>
              <a:defRPr sz="3300">
                <a:solidFill>
                  <a:schemeClr val="tx2"/>
                </a:solidFill>
              </a:defRPr>
            </a:lvl1pPr>
          </a:lstStyle>
          <a:p>
            <a:r>
              <a:rPr lang="en-GB"/>
              <a:t>Click to edit Master title style</a:t>
            </a:r>
            <a:endParaRPr lang="en-US"/>
          </a:p>
        </p:txBody>
      </p:sp>
      <p:sp>
        <p:nvSpPr>
          <p:cNvPr id="2" name="TextBox 1">
            <a:extLst>
              <a:ext uri="{FF2B5EF4-FFF2-40B4-BE49-F238E27FC236}">
                <a16:creationId xmlns:a16="http://schemas.microsoft.com/office/drawing/2014/main" id="{AD5EDAD4-BC56-9BF0-4A47-CE38A47AC908}"/>
              </a:ext>
            </a:extLst>
          </p:cNvPr>
          <p:cNvSpPr txBox="1"/>
          <p:nvPr userDrawn="1"/>
        </p:nvSpPr>
        <p:spPr>
          <a:xfrm>
            <a:off x="1629912" y="-111318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226" indent="-223369" algn="l" defTabSz="1219170">
              <a:spcBef>
                <a:spcPts val="1451"/>
              </a:spcBef>
              <a:buSzPct val="100000"/>
              <a:buFontTx/>
              <a:buChar char="–"/>
            </a:pPr>
            <a:endParaRPr lang="en-US" sz="675" kern="0">
              <a:solidFill>
                <a:srgbClr val="000000"/>
              </a:solidFill>
              <a:ea typeface="+mj-ea"/>
              <a:cs typeface="+mj-cs"/>
              <a:sym typeface="IBM Plex Sans Light"/>
            </a:endParaRPr>
          </a:p>
        </p:txBody>
      </p:sp>
    </p:spTree>
    <p:extLst>
      <p:ext uri="{BB962C8B-B14F-4D97-AF65-F5344CB8AC3E}">
        <p14:creationId xmlns:p14="http://schemas.microsoft.com/office/powerpoint/2010/main" val="3949928553"/>
      </p:ext>
    </p:extLst>
  </p:cSld>
  <p:clrMapOvr>
    <a:masterClrMapping/>
  </p:clrMapOvr>
  <p:transition spd="med"/>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63" y="288036"/>
            <a:ext cx="5049180" cy="285751"/>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GB"/>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63" y="756001"/>
            <a:ext cx="5049180" cy="4573588"/>
          </a:xfrm>
        </p:spPr>
        <p:txBody>
          <a:bodyPr/>
          <a:lstStyle>
            <a:lvl1pPr>
              <a:lnSpc>
                <a:spcPct val="100000"/>
              </a:lnSpc>
              <a:defRPr sz="4200">
                <a:solidFill>
                  <a:schemeClr val="tx2"/>
                </a:solidFill>
              </a:defRPr>
            </a:lvl1pPr>
          </a:lstStyle>
          <a:p>
            <a:r>
              <a:rPr lang="en-GB"/>
              <a:t>Click to edit Master title style</a:t>
            </a:r>
            <a:endParaRPr lang="en-US"/>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290006" y="6288881"/>
            <a:ext cx="769063" cy="2862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6380921" y="284956"/>
            <a:ext cx="5520847" cy="629012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764560849"/>
      </p:ext>
    </p:extLst>
  </p:cSld>
  <p:clrMapOvr>
    <a:masterClrMapping/>
  </p:clrMapOvr>
  <p:transition spd="med"/>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1_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63" y="288036"/>
            <a:ext cx="5049180" cy="285751"/>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GB"/>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63" y="756001"/>
            <a:ext cx="5049180" cy="4573588"/>
          </a:xfrm>
        </p:spPr>
        <p:txBody>
          <a:bodyPr/>
          <a:lstStyle>
            <a:lvl1pPr>
              <a:lnSpc>
                <a:spcPct val="100000"/>
              </a:lnSpc>
              <a:defRPr sz="4200">
                <a:solidFill>
                  <a:schemeClr val="tx2"/>
                </a:solidFill>
              </a:defRPr>
            </a:lvl1pPr>
          </a:lstStyle>
          <a:p>
            <a:r>
              <a:rPr lang="en-GB"/>
              <a:t>Click to edit Master title style</a:t>
            </a:r>
            <a:endParaRPr lang="en-US"/>
          </a:p>
        </p:txBody>
      </p:sp>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6380921" y="284956"/>
            <a:ext cx="5520847" cy="629012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89226843"/>
      </p:ext>
    </p:extLst>
  </p:cSld>
  <p:clrMapOvr>
    <a:masterClrMapping/>
  </p:clrMapOvr>
  <p:transition spd="med"/>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192025"/>
            <a:ext cx="2470717" cy="2105025"/>
          </a:xfrm>
        </p:spPr>
        <p:txBody>
          <a:bodyPr/>
          <a:lstStyle>
            <a:lvl1pPr>
              <a:lnSpc>
                <a:spcPct val="100000"/>
              </a:lnSpc>
              <a:defRPr sz="3400">
                <a:solidFill>
                  <a:schemeClr val="tx2"/>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2508" y="287337"/>
            <a:ext cx="2476177" cy="5808659"/>
          </a:xfrm>
        </p:spPr>
        <p:txBody>
          <a:bodyPr/>
          <a:lstStyle>
            <a:lvl1pPr defTabSz="580572">
              <a:spcBef>
                <a:spcPts val="0"/>
              </a:spcBef>
              <a:defRPr>
                <a:solidFill>
                  <a:schemeClr val="tx1"/>
                </a:solidFill>
              </a:defRPr>
            </a:lvl1pPr>
            <a:lvl2pPr defTabSz="580572">
              <a:spcBef>
                <a:spcPts val="0"/>
              </a:spcBef>
              <a:defRPr>
                <a:solidFill>
                  <a:schemeClr val="tx1"/>
                </a:solidFill>
              </a:defRPr>
            </a:lvl2pPr>
            <a:lvl3pPr defTabSz="580572">
              <a:spcBef>
                <a:spcPts val="0"/>
              </a:spcBef>
              <a:defRPr>
                <a:solidFill>
                  <a:schemeClr val="tx1"/>
                </a:solidFill>
              </a:defRPr>
            </a:lvl3pPr>
            <a:lvl4pPr defTabSz="580572">
              <a:spcBef>
                <a:spcPts val="0"/>
              </a:spcBef>
              <a:defRPr>
                <a:solidFill>
                  <a:schemeClr val="tx1"/>
                </a:solidFill>
              </a:defRPr>
            </a:lvl4pPr>
            <a:lvl5pPr defTabSz="580572">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1" y="287337"/>
            <a:ext cx="2470623" cy="5810251"/>
          </a:xfrm>
        </p:spPr>
        <p:txBody>
          <a:bodyPr/>
          <a:lstStyle>
            <a:lvl1pPr defTabSz="580572">
              <a:spcBef>
                <a:spcPts val="0"/>
              </a:spcBef>
              <a:defRPr>
                <a:solidFill>
                  <a:schemeClr val="tx1"/>
                </a:solidFill>
              </a:defRPr>
            </a:lvl1pPr>
            <a:lvl2pPr defTabSz="580572">
              <a:spcBef>
                <a:spcPts val="0"/>
              </a:spcBef>
              <a:defRPr>
                <a:solidFill>
                  <a:schemeClr val="tx1"/>
                </a:solidFill>
              </a:defRPr>
            </a:lvl2pPr>
            <a:lvl3pPr defTabSz="580572">
              <a:spcBef>
                <a:spcPts val="0"/>
              </a:spcBef>
              <a:defRPr>
                <a:solidFill>
                  <a:schemeClr val="tx1"/>
                </a:solidFill>
              </a:defRPr>
            </a:lvl3pPr>
            <a:lvl4pPr defTabSz="580572">
              <a:spcBef>
                <a:spcPts val="0"/>
              </a:spcBef>
              <a:defRPr>
                <a:solidFill>
                  <a:schemeClr val="tx1"/>
                </a:solidFill>
              </a:defRPr>
            </a:lvl4pPr>
            <a:lvl5pPr defTabSz="580572">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09648646"/>
      </p:ext>
    </p:extLst>
  </p:cSld>
  <p:clrMapOvr>
    <a:masterClrMapping/>
  </p:clrMapOvr>
  <p:transition spd="med"/>
  <p:extLst>
    <p:ext uri="{DCECCB84-F9BA-43D5-87BE-67443E8EF086}">
      <p15:sldGuideLst xmlns:p15="http://schemas.microsoft.com/office/powerpoint/2012/main"/>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192025"/>
            <a:ext cx="5517527" cy="1331912"/>
          </a:xfrm>
        </p:spPr>
        <p:txBody>
          <a:bodyPr rIns="457200"/>
          <a:lstStyle>
            <a:lvl1pPr>
              <a:lnSpc>
                <a:spcPct val="100000"/>
              </a:lnSpc>
              <a:defRPr sz="3400">
                <a:solidFill>
                  <a:schemeClr val="tx2"/>
                </a:solidFill>
              </a:defRPr>
            </a:lvl1pPr>
          </a:lstStyle>
          <a:p>
            <a:r>
              <a:rPr lang="en-GB"/>
              <a:t>Click to edit Master title style</a:t>
            </a:r>
            <a:endParaRPr lang="en-US"/>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3865549"/>
      </p:ext>
    </p:extLst>
  </p:cSld>
  <p:clrMapOvr>
    <a:masterClrMapping/>
  </p:clrMapOvr>
  <p:transition spd="med"/>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963" y="154801"/>
            <a:ext cx="8569796" cy="4416425"/>
          </a:xfrm>
        </p:spPr>
        <p:txBody>
          <a:bodyPr/>
          <a:lstStyle>
            <a:lvl1pPr>
              <a:defRPr sz="8398" b="0" i="0">
                <a:solidFill>
                  <a:schemeClr val="tx2"/>
                </a:solidFill>
                <a:latin typeface="IBM Plex Sans ExtLt" panose="020B0303050203000203" pitchFamily="34" charset="0"/>
              </a:defRPr>
            </a:lvl1pPr>
          </a:lstStyle>
          <a:p>
            <a:r>
              <a:rPr lang="en-GB"/>
              <a:t>Click to edit Master title style</a:t>
            </a:r>
            <a:endParaRPr lang="en-US"/>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91120"/>
      </p:ext>
    </p:extLst>
  </p:cSld>
  <p:clrMapOvr>
    <a:masterClrMapping/>
  </p:clrMapOvr>
  <p:transition spd="med"/>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192024"/>
            <a:ext cx="4953943" cy="2104835"/>
          </a:xfrm>
        </p:spPr>
        <p:txBody>
          <a:bodyPr/>
          <a:lstStyle>
            <a:lvl1pPr>
              <a:lnSpc>
                <a:spcPct val="100000"/>
              </a:lnSpc>
              <a:defRPr sz="3400">
                <a:solidFill>
                  <a:schemeClr val="tx2"/>
                </a:solidFill>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9168" y="192025"/>
            <a:ext cx="5520317" cy="4389247"/>
          </a:xfrm>
        </p:spPr>
        <p:txBody>
          <a:bodyPr/>
          <a:lstStyle>
            <a:lvl1pPr>
              <a:lnSpc>
                <a:spcPct val="100000"/>
              </a:lnSpc>
              <a:spcBef>
                <a:spcPts val="0"/>
              </a:spcBef>
              <a:defRPr sz="3400">
                <a:solidFill>
                  <a:schemeClr val="tx2"/>
                </a:solidFill>
              </a:defRPr>
            </a:lvl1pPr>
            <a:lvl2pPr marL="292571" indent="-292571">
              <a:lnSpc>
                <a:spcPct val="100000"/>
              </a:lnSpc>
              <a:spcBef>
                <a:spcPts val="0"/>
              </a:spcBef>
              <a:defRPr sz="3400">
                <a:solidFill>
                  <a:schemeClr val="tx2"/>
                </a:solidFill>
              </a:defRPr>
            </a:lvl2pPr>
            <a:lvl3pPr marL="548572" indent="-292571">
              <a:lnSpc>
                <a:spcPct val="100000"/>
              </a:lnSpc>
              <a:spcBef>
                <a:spcPts val="0"/>
              </a:spcBef>
              <a:defRPr sz="3400">
                <a:solidFill>
                  <a:schemeClr val="tx2"/>
                </a:solidFill>
              </a:defRPr>
            </a:lvl3pPr>
            <a:lvl4pPr marL="877714">
              <a:lnSpc>
                <a:spcPct val="100000"/>
              </a:lnSpc>
              <a:spcBef>
                <a:spcPts val="0"/>
              </a:spcBef>
              <a:defRPr sz="3400">
                <a:solidFill>
                  <a:schemeClr val="tx2"/>
                </a:solidFill>
              </a:defRPr>
            </a:lvl4pPr>
            <a:lvl5pPr>
              <a:lnSpc>
                <a:spcPct val="100000"/>
              </a:lnSpc>
              <a:spcBef>
                <a:spcPts val="0"/>
              </a:spcBef>
              <a:defRPr sz="32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81720319"/>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48634135"/>
      </p:ext>
    </p:extLst>
  </p:cSld>
  <p:clrMapOvr>
    <a:masterClrMapping/>
  </p:clrMapOvr>
  <p:transition spd="med"/>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287963" y="6408001"/>
            <a:ext cx="2471416" cy="190500"/>
          </a:xfrm>
        </p:spPr>
        <p:txBody>
          <a:bodyPr/>
          <a:lstStyle/>
          <a:p>
            <a:r>
              <a:rPr lang="en-US"/>
              <a:t>Footer text (optional)</a:t>
            </a:r>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287963" y="154801"/>
            <a:ext cx="7323772" cy="5178132"/>
          </a:xfrm>
        </p:spPr>
        <p:txBody>
          <a:bodyPr/>
          <a:lstStyle>
            <a:lvl1pPr>
              <a:lnSpc>
                <a:spcPct val="100000"/>
              </a:lnSpc>
              <a:defRPr sz="4200"/>
            </a:lvl1pPr>
          </a:lstStyle>
          <a:p>
            <a:pPr lvl="0"/>
            <a:r>
              <a:rPr lang="en-GB"/>
              <a:t>Click to edit Master text styles</a:t>
            </a:r>
          </a:p>
        </p:txBody>
      </p:sp>
    </p:spTree>
    <p:extLst>
      <p:ext uri="{BB962C8B-B14F-4D97-AF65-F5344CB8AC3E}">
        <p14:creationId xmlns:p14="http://schemas.microsoft.com/office/powerpoint/2010/main" val="2786793227"/>
      </p:ext>
    </p:extLst>
  </p:cSld>
  <p:clrMapOvr>
    <a:masterClrMapping/>
  </p:clrMapOvr>
  <p:transition spd="med"/>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63" y="288037"/>
            <a:ext cx="3811091" cy="3521964"/>
          </a:xfrm>
        </p:spPr>
        <p:txBody>
          <a:bodyPr/>
          <a:lstStyle>
            <a:lvl1pPr>
              <a:lnSpc>
                <a:spcPct val="100000"/>
              </a:lnSpc>
              <a:spcBef>
                <a:spcPts val="0"/>
              </a:spcBef>
              <a:defRPr sz="2100">
                <a:solidFill>
                  <a:schemeClr val="tx1"/>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3" y="4814113"/>
            <a:ext cx="5524575" cy="1676532"/>
          </a:xfrm>
        </p:spPr>
        <p:txBody>
          <a:bodyPr anchor="b"/>
          <a:lstStyle>
            <a:lvl1pPr>
              <a:lnSpc>
                <a:spcPct val="90000"/>
              </a:lnSpc>
              <a:spcBef>
                <a:spcPts val="0"/>
              </a:spcBef>
              <a:defRPr sz="12598"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6096000" y="284957"/>
            <a:ext cx="0" cy="58126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9168" y="288037"/>
            <a:ext cx="3809504" cy="3521964"/>
          </a:xfrm>
        </p:spPr>
        <p:txBody>
          <a:bodyPr/>
          <a:lstStyle>
            <a:lvl1pPr>
              <a:lnSpc>
                <a:spcPct val="100000"/>
              </a:lnSpc>
              <a:spcBef>
                <a:spcPts val="0"/>
              </a:spcBef>
              <a:defRPr sz="2100">
                <a:solidFill>
                  <a:schemeClr val="tx1"/>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9168" y="4814112"/>
            <a:ext cx="5523781" cy="1677147"/>
          </a:xfrm>
        </p:spPr>
        <p:txBody>
          <a:bodyPr anchor="b"/>
          <a:lstStyle>
            <a:lvl1pPr>
              <a:lnSpc>
                <a:spcPct val="90000"/>
              </a:lnSpc>
              <a:spcBef>
                <a:spcPts val="0"/>
              </a:spcBef>
              <a:defRPr sz="12598" b="0" i="0">
                <a:solidFill>
                  <a:schemeClr val="accent1"/>
                </a:solidFill>
                <a:latin typeface="IBM Plex Sans ExtLt" panose="020B0303050203000203" pitchFamily="34" charset="0"/>
              </a:defRPr>
            </a:lvl1pPr>
          </a:lstStyle>
          <a:p>
            <a:r>
              <a:rPr lang="en-US"/>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30364188"/>
      </p:ext>
    </p:extLst>
  </p:cSld>
  <p:clrMapOvr>
    <a:masterClrMapping/>
  </p:clrMapOvr>
  <p:transition spd="med"/>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7"/>
            <a:ext cx="2474591" cy="1642364"/>
          </a:xfrm>
        </p:spPr>
        <p:txBody>
          <a:bodyPr/>
          <a:lstStyle>
            <a:lvl1pPr>
              <a:lnSpc>
                <a:spcPct val="110000"/>
              </a:lnSpc>
              <a:defRPr sz="1800">
                <a:solidFill>
                  <a:schemeClr val="tx2"/>
                </a:solidFill>
              </a:defRPr>
            </a:lvl1pPr>
          </a:lstStyle>
          <a:p>
            <a:r>
              <a:rPr lang="en-GB"/>
              <a:t>Click to edit Master title style</a:t>
            </a:r>
            <a:endParaRPr lang="en-US"/>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7" y="192601"/>
            <a:ext cx="2475384" cy="953956"/>
          </a:xfrm>
        </p:spPr>
        <p:txBody>
          <a:bodyPr/>
          <a:lstStyle>
            <a:lvl1pPr>
              <a:lnSpc>
                <a:spcPct val="90000"/>
              </a:lnSpc>
              <a:defRPr sz="6600">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7" y="1166534"/>
            <a:ext cx="2475384" cy="493105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9169" y="192601"/>
            <a:ext cx="2474591" cy="953295"/>
          </a:xfrm>
        </p:spPr>
        <p:txBody>
          <a:bodyPr/>
          <a:lstStyle>
            <a:lvl1pPr>
              <a:lnSpc>
                <a:spcPct val="90000"/>
              </a:lnSpc>
              <a:defRPr sz="6600">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9169" y="1167327"/>
            <a:ext cx="2476177" cy="493105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1" cy="951707"/>
          </a:xfrm>
        </p:spPr>
        <p:txBody>
          <a:bodyPr/>
          <a:lstStyle>
            <a:lvl1pPr>
              <a:lnSpc>
                <a:spcPct val="90000"/>
              </a:lnSpc>
              <a:defRPr sz="6600">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4" y="1166534"/>
            <a:ext cx="2476177" cy="493105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4904" y="6029326"/>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42" indent="-73142">
              <a:lnSpc>
                <a:spcPct val="120000"/>
              </a:lnSpc>
              <a:spcBef>
                <a:spcPts val="0"/>
              </a:spcBef>
              <a:defRPr sz="800" b="0" i="0">
                <a:solidFill>
                  <a:schemeClr val="tx1"/>
                </a:solidFill>
                <a:latin typeface="IBM Plex Sans" panose="020B0503050203000203" pitchFamily="34" charset="0"/>
              </a:defRPr>
            </a:lvl2pPr>
            <a:lvl3pPr marL="146286" indent="-73142">
              <a:lnSpc>
                <a:spcPct val="120000"/>
              </a:lnSpc>
              <a:spcBef>
                <a:spcPts val="0"/>
              </a:spcBef>
              <a:defRPr sz="800" b="0" i="0">
                <a:solidFill>
                  <a:schemeClr val="tx1"/>
                </a:solidFill>
                <a:latin typeface="IBM Plex Sans" panose="020B0503050203000203" pitchFamily="34" charset="0"/>
              </a:defRPr>
            </a:lvl3pPr>
            <a:lvl4pPr marL="219429" indent="-7314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14108567"/>
      </p:ext>
    </p:extLst>
  </p:cSld>
  <p:clrMapOvr>
    <a:masterClrMapping/>
  </p:clrMapOvr>
  <p:transition spd="med"/>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7" y="3297237"/>
            <a:ext cx="5522257" cy="2670048"/>
          </a:xfrm>
        </p:spPr>
        <p:txBody>
          <a:bodyPr/>
          <a:lstStyle>
            <a:lvl1pPr>
              <a:lnSpc>
                <a:spcPct val="100000"/>
              </a:lnSpc>
              <a:spcBef>
                <a:spcPts val="0"/>
              </a:spcBef>
              <a:defRPr sz="4200">
                <a:solidFill>
                  <a:schemeClr val="tx1"/>
                </a:solidFill>
              </a:defRPr>
            </a:lvl1pPr>
            <a:lvl2pPr marL="393142" indent="-393142">
              <a:lnSpc>
                <a:spcPct val="100000"/>
              </a:lnSpc>
              <a:spcBef>
                <a:spcPts val="0"/>
              </a:spcBef>
              <a:defRPr sz="4200">
                <a:solidFill>
                  <a:schemeClr val="tx1"/>
                </a:solidFill>
              </a:defRPr>
            </a:lvl2pPr>
            <a:lvl3pPr marL="749715" indent="-393142">
              <a:lnSpc>
                <a:spcPct val="100000"/>
              </a:lnSpc>
              <a:spcBef>
                <a:spcPts val="0"/>
              </a:spcBef>
              <a:defRPr sz="4200">
                <a:solidFill>
                  <a:schemeClr val="tx1"/>
                </a:solidFill>
              </a:defRPr>
            </a:lvl3pPr>
            <a:lvl4pPr marL="1142857" indent="-393142">
              <a:lnSpc>
                <a:spcPct val="100000"/>
              </a:lnSpc>
              <a:spcBef>
                <a:spcPts val="0"/>
              </a:spcBef>
              <a:defRPr sz="4200">
                <a:solidFill>
                  <a:schemeClr val="tx1"/>
                </a:solidFill>
              </a:defRPr>
            </a:lvl4pPr>
            <a:lvl5pPr>
              <a:lnSpc>
                <a:spcPct val="100000"/>
              </a:lnSpc>
              <a:spcBef>
                <a:spcPts val="0"/>
              </a:spcBef>
              <a:defRPr sz="43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963" y="154801"/>
            <a:ext cx="2474591" cy="2667793"/>
          </a:xfrm>
        </p:spPr>
        <p:txBody>
          <a:bodyPr/>
          <a:lstStyle>
            <a:lvl1pPr>
              <a:lnSpc>
                <a:spcPct val="100000"/>
              </a:lnSpc>
              <a:defRPr sz="42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54802"/>
            <a:ext cx="5523781" cy="2667793"/>
          </a:xfrm>
        </p:spPr>
        <p:txBody>
          <a:bodyPr/>
          <a:lstStyle>
            <a:lvl1pPr>
              <a:lnSpc>
                <a:spcPct val="100000"/>
              </a:lnSpc>
              <a:spcBef>
                <a:spcPts val="0"/>
              </a:spcBef>
              <a:defRPr sz="4200">
                <a:solidFill>
                  <a:schemeClr val="tx1"/>
                </a:solidFill>
              </a:defRPr>
            </a:lvl1pPr>
            <a:lvl2pPr marL="393142" indent="-393142">
              <a:lnSpc>
                <a:spcPct val="100000"/>
              </a:lnSpc>
              <a:spcBef>
                <a:spcPts val="0"/>
              </a:spcBef>
              <a:defRPr sz="4200">
                <a:solidFill>
                  <a:schemeClr val="tx1"/>
                </a:solidFill>
              </a:defRPr>
            </a:lvl2pPr>
            <a:lvl3pPr marL="749715" indent="-393142">
              <a:lnSpc>
                <a:spcPct val="100000"/>
              </a:lnSpc>
              <a:spcBef>
                <a:spcPts val="0"/>
              </a:spcBef>
              <a:defRPr sz="4200">
                <a:solidFill>
                  <a:schemeClr val="tx1"/>
                </a:solidFill>
              </a:defRPr>
            </a:lvl3pPr>
            <a:lvl4pPr marL="1142857" indent="-393142">
              <a:lnSpc>
                <a:spcPct val="100000"/>
              </a:lnSpc>
              <a:spcBef>
                <a:spcPts val="0"/>
              </a:spcBef>
              <a:defRPr sz="4200">
                <a:solidFill>
                  <a:schemeClr val="tx1"/>
                </a:solidFill>
              </a:defRPr>
            </a:lvl4pPr>
            <a:lvl5pPr>
              <a:lnSpc>
                <a:spcPct val="100000"/>
              </a:lnSpc>
              <a:spcBef>
                <a:spcPts val="0"/>
              </a:spcBef>
              <a:defRPr sz="43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288889" y="3048867"/>
            <a:ext cx="1161581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964" y="3297237"/>
            <a:ext cx="2473129" cy="2670048"/>
          </a:xfrm>
        </p:spPr>
        <p:txBody>
          <a:bodyPr/>
          <a:lstStyle>
            <a:lvl1pPr>
              <a:lnSpc>
                <a:spcPct val="100000"/>
              </a:lnSpc>
              <a:defRPr sz="4200">
                <a:solidFill>
                  <a:schemeClr val="accent1"/>
                </a:solidFill>
              </a:defRPr>
            </a:lvl1pPr>
            <a:lvl2pPr>
              <a:lnSpc>
                <a:spcPct val="100000"/>
              </a:lnSpc>
              <a:defRPr sz="4300">
                <a:solidFill>
                  <a:schemeClr val="accent1"/>
                </a:solidFill>
              </a:defRPr>
            </a:lvl2pPr>
            <a:lvl3pPr>
              <a:lnSpc>
                <a:spcPct val="100000"/>
              </a:lnSpc>
              <a:defRPr sz="4300">
                <a:solidFill>
                  <a:schemeClr val="accent1"/>
                </a:solidFill>
              </a:defRPr>
            </a:lvl3pPr>
            <a:lvl4pPr>
              <a:lnSpc>
                <a:spcPct val="100000"/>
              </a:lnSpc>
              <a:defRPr sz="4300">
                <a:solidFill>
                  <a:schemeClr val="accent1"/>
                </a:solidFill>
              </a:defRPr>
            </a:lvl4pPr>
            <a:lvl5pPr>
              <a:lnSpc>
                <a:spcPct val="100000"/>
              </a:lnSpc>
              <a:defRPr sz="4300">
                <a:solidFill>
                  <a:schemeClr val="accent1"/>
                </a:solidFill>
              </a:defRPr>
            </a:lvl5pPr>
          </a:lstStyle>
          <a:p>
            <a:pPr lvl="0"/>
            <a:r>
              <a:rPr lang="en-US"/>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13475006"/>
      </p:ext>
    </p:extLst>
  </p:cSld>
  <p:clrMapOvr>
    <a:masterClrMapping/>
  </p:clrMapOvr>
  <p:transition spd="med"/>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7"/>
            <a:ext cx="2474591" cy="1642364"/>
          </a:xfrm>
        </p:spPr>
        <p:txBody>
          <a:bodyPr/>
          <a:lstStyle>
            <a:lvl1pPr>
              <a:lnSpc>
                <a:spcPct val="110000"/>
              </a:lnSpc>
              <a:defRPr sz="1800">
                <a:solidFill>
                  <a:schemeClr val="tx2"/>
                </a:solidFill>
              </a:defRPr>
            </a:lvl1pPr>
          </a:lstStyle>
          <a:p>
            <a:r>
              <a:rPr lang="en-GB"/>
              <a:t>Click to edit Master title style</a:t>
            </a:r>
            <a:endParaRPr lang="en-US"/>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7" y="192024"/>
            <a:ext cx="2475384" cy="1429544"/>
          </a:xfrm>
        </p:spPr>
        <p:txBody>
          <a:bodyPr/>
          <a:lstStyle>
            <a:lvl1pPr>
              <a:lnSpc>
                <a:spcPct val="90000"/>
              </a:lnSpc>
              <a:defRPr sz="6600">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6449"/>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287588"/>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7" y="2478912"/>
            <a:ext cx="2475384" cy="1428753"/>
          </a:xfrm>
        </p:spPr>
        <p:txBody>
          <a:bodyPr/>
          <a:lstStyle>
            <a:lvl1pPr>
              <a:lnSpc>
                <a:spcPct val="90000"/>
              </a:lnSpc>
              <a:defRPr sz="6600">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562985"/>
            <a:ext cx="3809504" cy="14287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570412"/>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8" y="4763324"/>
            <a:ext cx="2475383" cy="1334265"/>
          </a:xfrm>
        </p:spPr>
        <p:txBody>
          <a:bodyPr/>
          <a:lstStyle>
            <a:lvl1pPr>
              <a:lnSpc>
                <a:spcPct val="90000"/>
              </a:lnSpc>
              <a:defRPr sz="6600">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835206"/>
            <a:ext cx="3809504" cy="126238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7" y="6029326"/>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48659183"/>
      </p:ext>
    </p:extLst>
  </p:cSld>
  <p:clrMapOvr>
    <a:masterClrMapping/>
  </p:clrMapOvr>
  <p:transition spd="med"/>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0717" cy="762795"/>
          </a:xfrm>
        </p:spPr>
        <p:txBody>
          <a:bodyPr/>
          <a:lstStyle>
            <a:lvl1pPr>
              <a:lnSpc>
                <a:spcPct val="110000"/>
              </a:lnSpc>
              <a:defRPr sz="1400">
                <a:solidFill>
                  <a:schemeClr val="tx2"/>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63" y="1524000"/>
            <a:ext cx="2477764" cy="4576763"/>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24000"/>
            <a:ext cx="2475384" cy="4576763"/>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9" y="1524000"/>
            <a:ext cx="2476177" cy="4576763"/>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111" y="1524000"/>
            <a:ext cx="2479352" cy="4576763"/>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34897516"/>
      </p:ext>
    </p:extLst>
  </p:cSld>
  <p:clrMapOvr>
    <a:masterClrMapping/>
  </p:clrMapOvr>
  <p:transition spd="med"/>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1" cy="762795"/>
          </a:xfrm>
        </p:spPr>
        <p:txBody>
          <a:bodyPr/>
          <a:lstStyle>
            <a:lvl1pPr>
              <a:lnSpc>
                <a:spcPct val="110000"/>
              </a:lnSpc>
              <a:defRPr sz="1400">
                <a:solidFill>
                  <a:schemeClr val="tx2"/>
                </a:solidFill>
              </a:defRPr>
            </a:lvl1pPr>
          </a:lstStyle>
          <a:p>
            <a:r>
              <a:rPr lang="en-GB"/>
              <a:t>Click to edit Master title style</a:t>
            </a:r>
            <a:endParaRPr lang="en-US"/>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905" y="288037"/>
            <a:ext cx="2477764" cy="762793"/>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8" indent="-91428">
              <a:lnSpc>
                <a:spcPct val="110000"/>
              </a:lnSpc>
              <a:spcBef>
                <a:spcPts val="0"/>
              </a:spcBef>
              <a:defRPr sz="1000" b="0" i="0">
                <a:solidFill>
                  <a:schemeClr val="tx1"/>
                </a:solidFill>
                <a:latin typeface="IBM Plex Sans" panose="020B0503050203000203" pitchFamily="34" charset="0"/>
              </a:defRPr>
            </a:lvl2pPr>
            <a:lvl3pPr marL="182857" indent="-91428">
              <a:lnSpc>
                <a:spcPct val="110000"/>
              </a:lnSpc>
              <a:spcBef>
                <a:spcPts val="0"/>
              </a:spcBef>
              <a:defRPr sz="1000" b="0" i="0">
                <a:solidFill>
                  <a:schemeClr val="tx1"/>
                </a:solidFill>
                <a:latin typeface="IBM Plex Sans" panose="020B0503050203000203" pitchFamily="34" charset="0"/>
              </a:defRPr>
            </a:lvl3pPr>
            <a:lvl4pPr marL="274285" indent="-9142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522412"/>
            <a:ext cx="0" cy="45727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522414"/>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09" y="1522414"/>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291174" y="1524000"/>
            <a:ext cx="2477764" cy="4576763"/>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3334904" y="1524000"/>
            <a:ext cx="2475384" cy="4576763"/>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6389169" y="1524000"/>
            <a:ext cx="2476177" cy="4576763"/>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9430111" y="1524000"/>
            <a:ext cx="2479352" cy="4576763"/>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2662632374"/>
      </p:ext>
    </p:extLst>
  </p:cSld>
  <p:clrMapOvr>
    <a:masterClrMapping/>
  </p:clrMapOvr>
  <p:transition spd="med"/>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1" cy="1234376"/>
          </a:xfrm>
        </p:spPr>
        <p:txBody>
          <a:bodyPr/>
          <a:lstStyle>
            <a:lvl1pPr>
              <a:lnSpc>
                <a:spcPct val="110000"/>
              </a:lnSpc>
              <a:defRPr sz="1400">
                <a:solidFill>
                  <a:schemeClr val="tx2"/>
                </a:solidFill>
              </a:defRPr>
            </a:lvl1pPr>
          </a:lstStyle>
          <a:p>
            <a:r>
              <a:rPr lang="en-GB"/>
              <a:t>Click to edit Master title style</a:t>
            </a:r>
            <a:endParaRPr lang="en-US"/>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8" y="288037"/>
            <a:ext cx="2477764" cy="921519"/>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7" y="1524001"/>
            <a:ext cx="2475384" cy="4578351"/>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9" y="288037"/>
            <a:ext cx="2476177" cy="921519"/>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9" y="1524001"/>
            <a:ext cx="2476177" cy="4578351"/>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a:cxnSpLocks/>
          </p:cNvCxnSpPr>
          <p:nvPr userDrawn="1"/>
        </p:nvCxnSpPr>
        <p:spPr bwMode="auto">
          <a:xfrm>
            <a:off x="3047603"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6093683"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9142809"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9428523" y="288037"/>
            <a:ext cx="2479352" cy="921519"/>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9428523" y="1524001"/>
            <a:ext cx="2479352" cy="4578351"/>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72903146"/>
      </p:ext>
    </p:extLst>
  </p:cSld>
  <p:clrMapOvr>
    <a:masterClrMapping/>
  </p:clrMapOvr>
  <p:transition spd="med"/>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1" cy="1048544"/>
          </a:xfrm>
        </p:spPr>
        <p:txBody>
          <a:bodyPr/>
          <a:lstStyle>
            <a:lvl1pPr>
              <a:lnSpc>
                <a:spcPct val="110000"/>
              </a:lnSpc>
              <a:defRPr sz="1200">
                <a:solidFill>
                  <a:schemeClr val="tx2"/>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63" y="1524001"/>
            <a:ext cx="2470717" cy="2289175"/>
          </a:xfrm>
        </p:spPr>
        <p:txBody>
          <a:bodyPr/>
          <a:lstStyle>
            <a:lvl1pPr>
              <a:lnSpc>
                <a:spcPct val="100000"/>
              </a:lnSpc>
              <a:spcBef>
                <a:spcPts val="0"/>
              </a:spcBef>
              <a:defRPr sz="1800">
                <a:solidFill>
                  <a:schemeClr val="tx1"/>
                </a:solidFill>
              </a:defRPr>
            </a:lvl1pPr>
          </a:lstStyle>
          <a:p>
            <a:pPr lvl="0"/>
            <a:r>
              <a:rPr lang="en-GB"/>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7"/>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4904" y="1524000"/>
            <a:ext cx="2475384" cy="4576763"/>
          </a:xfrm>
        </p:spPr>
        <p:txBody>
          <a:bodyPr/>
          <a:lstStyle>
            <a:lvl1pPr>
              <a:lnSpc>
                <a:spcPct val="110000"/>
              </a:lnSpc>
              <a:spcBef>
                <a:spcPts val="0"/>
              </a:spcBef>
              <a:defRPr sz="1200">
                <a:solidFill>
                  <a:schemeClr val="tx1"/>
                </a:solidFill>
              </a:defRPr>
            </a:lvl1pPr>
            <a:lvl2pPr marL="109715" indent="-109715">
              <a:lnSpc>
                <a:spcPct val="110000"/>
              </a:lnSpc>
              <a:spcBef>
                <a:spcPts val="0"/>
              </a:spcBef>
              <a:defRPr sz="1200">
                <a:solidFill>
                  <a:schemeClr val="tx1"/>
                </a:solidFill>
              </a:defRPr>
            </a:lvl2pPr>
            <a:lvl3pPr marL="219429" indent="-109715">
              <a:lnSpc>
                <a:spcPct val="110000"/>
              </a:lnSpc>
              <a:spcBef>
                <a:spcPts val="0"/>
              </a:spcBef>
              <a:defRPr sz="1200">
                <a:solidFill>
                  <a:schemeClr val="tx1"/>
                </a:solidFill>
              </a:defRPr>
            </a:lvl3pPr>
            <a:lvl4pPr marL="329142" indent="-10971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9168" y="288037"/>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9168" y="1523999"/>
            <a:ext cx="2470739" cy="4576763"/>
          </a:xfrm>
        </p:spPr>
        <p:txBody>
          <a:bodyPr/>
          <a:lstStyle>
            <a:lvl1pPr>
              <a:lnSpc>
                <a:spcPct val="110000"/>
              </a:lnSpc>
              <a:spcBef>
                <a:spcPts val="0"/>
              </a:spcBef>
              <a:defRPr sz="1200">
                <a:solidFill>
                  <a:schemeClr val="tx1"/>
                </a:solidFill>
              </a:defRPr>
            </a:lvl1pPr>
            <a:lvl2pPr marL="109715" indent="-109715">
              <a:lnSpc>
                <a:spcPct val="110000"/>
              </a:lnSpc>
              <a:spcBef>
                <a:spcPts val="0"/>
              </a:spcBef>
              <a:defRPr sz="1200">
                <a:solidFill>
                  <a:schemeClr val="tx1"/>
                </a:solidFill>
              </a:defRPr>
            </a:lvl2pPr>
            <a:lvl3pPr marL="219429" indent="-109715">
              <a:lnSpc>
                <a:spcPct val="110000"/>
              </a:lnSpc>
              <a:spcBef>
                <a:spcPts val="0"/>
              </a:spcBef>
              <a:defRPr sz="1200">
                <a:solidFill>
                  <a:schemeClr val="tx1"/>
                </a:solidFill>
              </a:defRPr>
            </a:lvl3pPr>
            <a:lvl4pPr marL="329142" indent="-10971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3" y="288037"/>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30111" y="1524000"/>
            <a:ext cx="2470621" cy="4576763"/>
          </a:xfrm>
        </p:spPr>
        <p:txBody>
          <a:bodyPr/>
          <a:lstStyle>
            <a:lvl1pPr>
              <a:lnSpc>
                <a:spcPct val="110000"/>
              </a:lnSpc>
              <a:spcBef>
                <a:spcPts val="0"/>
              </a:spcBef>
              <a:defRPr sz="1200">
                <a:solidFill>
                  <a:schemeClr val="tx1"/>
                </a:solidFill>
              </a:defRPr>
            </a:lvl1pPr>
            <a:lvl2pPr marL="109715" indent="-109715">
              <a:lnSpc>
                <a:spcPct val="110000"/>
              </a:lnSpc>
              <a:spcBef>
                <a:spcPts val="0"/>
              </a:spcBef>
              <a:defRPr sz="1200">
                <a:solidFill>
                  <a:schemeClr val="tx1"/>
                </a:solidFill>
              </a:defRPr>
            </a:lvl2pPr>
            <a:lvl3pPr marL="219429" indent="-109715">
              <a:lnSpc>
                <a:spcPct val="110000"/>
              </a:lnSpc>
              <a:spcBef>
                <a:spcPts val="0"/>
              </a:spcBef>
              <a:defRPr sz="1200">
                <a:solidFill>
                  <a:schemeClr val="tx1"/>
                </a:solidFill>
              </a:defRPr>
            </a:lvl3pPr>
            <a:lvl4pPr marL="329142" indent="-10971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3047603" y="285051"/>
            <a:ext cx="0" cy="581571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6095271"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9142809"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320050"/>
      </p:ext>
    </p:extLst>
  </p:cSld>
  <p:clrMapOvr>
    <a:masterClrMapping/>
  </p:clrMapOvr>
  <p:transition spd="med"/>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192024"/>
            <a:ext cx="2470717" cy="1558989"/>
          </a:xfrm>
        </p:spPr>
        <p:txBody>
          <a:bodyPr/>
          <a:lstStyle>
            <a:lvl1pPr>
              <a:lnSpc>
                <a:spcPct val="100000"/>
              </a:lnSpc>
              <a:defRPr sz="3400">
                <a:solidFill>
                  <a:schemeClr val="tx2"/>
                </a:solidFill>
              </a:defRPr>
            </a:lvl1pPr>
          </a:lstStyle>
          <a:p>
            <a:r>
              <a:rPr lang="en-GB"/>
              <a:t>Click to edit Master title style</a:t>
            </a:r>
            <a:endParaRPr lang="en-US"/>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5385" cy="1100635"/>
          </a:xfrm>
        </p:spPr>
        <p:txBody>
          <a:bodyPr/>
          <a:lstStyle>
            <a:lvl1pPr>
              <a:lnSpc>
                <a:spcPct val="100000"/>
              </a:lnSpc>
              <a:spcBef>
                <a:spcPts val="0"/>
              </a:spcBef>
              <a:defRPr sz="3400">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143" y="1524000"/>
            <a:ext cx="2475384" cy="4576763"/>
          </a:xfrm>
        </p:spPr>
        <p:txBody>
          <a:bodyPr/>
          <a:lstStyle>
            <a:lvl1pPr>
              <a:spcBef>
                <a:spcPts val="0"/>
              </a:spcBef>
              <a:defRPr sz="1400" b="0" i="0">
                <a:solidFill>
                  <a:schemeClr val="tx1"/>
                </a:solidFill>
                <a:latin typeface="IBM Plex Sans Light" panose="020B0403050203000203" pitchFamily="34" charset="0"/>
              </a:defRPr>
            </a:lvl1pPr>
            <a:lvl2pPr marL="127999" indent="-127999">
              <a:spcBef>
                <a:spcPts val="0"/>
              </a:spcBef>
              <a:defRPr sz="1400" b="0" i="0">
                <a:solidFill>
                  <a:schemeClr val="tx1"/>
                </a:solidFill>
                <a:latin typeface="IBM Plex Sans Light" panose="020B0403050203000203" pitchFamily="34" charset="0"/>
              </a:defRPr>
            </a:lvl2pPr>
            <a:lvl3pPr marL="256000" indent="-127999">
              <a:spcBef>
                <a:spcPts val="0"/>
              </a:spcBef>
              <a:defRPr sz="1400" b="0" i="0">
                <a:solidFill>
                  <a:schemeClr val="tx1"/>
                </a:solidFill>
                <a:latin typeface="IBM Plex Sans Light" panose="020B0403050203000203" pitchFamily="34" charset="0"/>
              </a:defRPr>
            </a:lvl3pPr>
            <a:lvl4pPr marL="384000" indent="-127999">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1746" y="1524000"/>
            <a:ext cx="5047593" cy="4576763"/>
          </a:xfrm>
        </p:spPr>
        <p:txBody>
          <a:bodyPr/>
          <a:lstStyle>
            <a:lvl1pPr>
              <a:spcBef>
                <a:spcPts val="0"/>
              </a:spcBef>
              <a:defRPr sz="1400" b="0" i="0">
                <a:solidFill>
                  <a:schemeClr val="tx1"/>
                </a:solidFill>
                <a:latin typeface="IBM Plex Sans Light" panose="020B0403050203000203" pitchFamily="34" charset="0"/>
              </a:defRPr>
            </a:lvl1pPr>
            <a:lvl2pPr marL="127999" indent="-127999">
              <a:spcBef>
                <a:spcPts val="0"/>
              </a:spcBef>
              <a:defRPr sz="1400" b="0" i="0">
                <a:solidFill>
                  <a:schemeClr val="tx1"/>
                </a:solidFill>
                <a:latin typeface="IBM Plex Sans Light" panose="020B0403050203000203" pitchFamily="34" charset="0"/>
              </a:defRPr>
            </a:lvl2pPr>
            <a:lvl3pPr marL="256000" indent="-127999">
              <a:spcBef>
                <a:spcPts val="0"/>
              </a:spcBef>
              <a:defRPr sz="1400" b="0" i="0">
                <a:solidFill>
                  <a:schemeClr val="tx1"/>
                </a:solidFill>
                <a:latin typeface="IBM Plex Sans Light" panose="020B0403050203000203" pitchFamily="34" charset="0"/>
              </a:defRPr>
            </a:lvl3pPr>
            <a:lvl4pPr marL="384000" indent="-127999">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45482186"/>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85075423"/>
      </p:ext>
    </p:extLst>
  </p:cSld>
  <p:clrMapOvr>
    <a:masterClrMapping/>
  </p:clrMapOvr>
  <p:transition spd="med"/>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63" y="288037"/>
            <a:ext cx="3711980" cy="953295"/>
          </a:xfrm>
        </p:spPr>
        <p:txBody>
          <a:bodyPr/>
          <a:lstStyle>
            <a:lvl1pPr>
              <a:lnSpc>
                <a:spcPct val="110000"/>
              </a:lnSpc>
              <a:defRPr sz="1800">
                <a:solidFill>
                  <a:schemeClr val="tx2"/>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63" y="1523999"/>
            <a:ext cx="5049180" cy="45767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9169" y="1524000"/>
            <a:ext cx="5047593" cy="45767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98368229"/>
      </p:ext>
    </p:extLst>
  </p:cSld>
  <p:clrMapOvr>
    <a:masterClrMapping/>
  </p:clrMapOvr>
  <p:transition spd="med"/>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192025"/>
            <a:ext cx="5517527" cy="2105088"/>
          </a:xfrm>
        </p:spPr>
        <p:txBody>
          <a:bodyPr rIns="457200"/>
          <a:lstStyle>
            <a:lvl1pPr>
              <a:lnSpc>
                <a:spcPct val="100000"/>
              </a:lnSpc>
              <a:defRPr sz="3400">
                <a:solidFill>
                  <a:schemeClr val="tx2"/>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2507" y="288036"/>
            <a:ext cx="2474591" cy="5809552"/>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36"/>
            <a:ext cx="2470623" cy="5809552"/>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06454167"/>
      </p:ext>
    </p:extLst>
  </p:cSld>
  <p:clrMapOvr>
    <a:masterClrMapping/>
  </p:clrMapOvr>
  <p:transition spd="med"/>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288037"/>
            <a:ext cx="2470717" cy="1997964"/>
          </a:xfrm>
        </p:spPr>
        <p:txBody>
          <a:bodyPr/>
          <a:lstStyle>
            <a:lvl1pPr>
              <a:lnSpc>
                <a:spcPct val="110000"/>
              </a:lnSpc>
              <a:defRPr sz="1800">
                <a:solidFill>
                  <a:schemeClr val="tx2"/>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9169" y="288001"/>
            <a:ext cx="2476177" cy="5811044"/>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01"/>
            <a:ext cx="2470623" cy="5811044"/>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01395354"/>
      </p:ext>
    </p:extLst>
  </p:cSld>
  <p:clrMapOvr>
    <a:masterClrMapping/>
  </p:clrMapOvr>
  <p:transition spd="med"/>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3" y="192024"/>
            <a:ext cx="5519020" cy="2105088"/>
          </a:xfrm>
        </p:spPr>
        <p:txBody>
          <a:bodyPr rIns="457200"/>
          <a:lstStyle>
            <a:lvl1pPr>
              <a:lnSpc>
                <a:spcPct val="100000"/>
              </a:lnSpc>
              <a:defRPr sz="3400">
                <a:solidFill>
                  <a:schemeClr val="tx2"/>
                </a:solidFill>
              </a:defRPr>
            </a:lvl1pPr>
          </a:lstStyle>
          <a:p>
            <a:r>
              <a:rPr lang="en-GB"/>
              <a:t>Click to edit Master title style</a:t>
            </a:r>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9" y="288037"/>
            <a:ext cx="2476177" cy="938880"/>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9" y="1524000"/>
            <a:ext cx="2476177" cy="4576763"/>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8" indent="-91428">
              <a:lnSpc>
                <a:spcPct val="110000"/>
              </a:lnSpc>
              <a:spcBef>
                <a:spcPts val="0"/>
              </a:spcBef>
              <a:defRPr sz="1000" b="0" i="0">
                <a:solidFill>
                  <a:schemeClr val="tx1"/>
                </a:solidFill>
                <a:latin typeface="IBM Plex Sans" panose="020B0503050203000203" pitchFamily="34" charset="0"/>
              </a:defRPr>
            </a:lvl2pPr>
            <a:lvl3pPr marL="182857" indent="-91428">
              <a:lnSpc>
                <a:spcPct val="110000"/>
              </a:lnSpc>
              <a:spcBef>
                <a:spcPts val="0"/>
              </a:spcBef>
              <a:defRPr sz="1000" b="0" i="0">
                <a:solidFill>
                  <a:schemeClr val="tx1"/>
                </a:solidFill>
                <a:latin typeface="IBM Plex Sans" panose="020B0503050203000203" pitchFamily="34" charset="0"/>
              </a:defRPr>
            </a:lvl3pPr>
            <a:lvl4pPr marL="274285" indent="-9142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3" y="288037"/>
            <a:ext cx="2479352" cy="938880"/>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10" y="1523999"/>
            <a:ext cx="2476177" cy="4576763"/>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8" indent="-91428">
              <a:lnSpc>
                <a:spcPct val="110000"/>
              </a:lnSpc>
              <a:spcBef>
                <a:spcPts val="0"/>
              </a:spcBef>
              <a:defRPr sz="1000" b="0" i="0">
                <a:solidFill>
                  <a:schemeClr val="tx1"/>
                </a:solidFill>
                <a:latin typeface="IBM Plex Sans" panose="020B0503050203000203" pitchFamily="34" charset="0"/>
              </a:defRPr>
            </a:lvl2pPr>
            <a:lvl3pPr marL="182857" indent="-91428">
              <a:lnSpc>
                <a:spcPct val="110000"/>
              </a:lnSpc>
              <a:spcBef>
                <a:spcPts val="0"/>
              </a:spcBef>
              <a:defRPr sz="1000" b="0" i="0">
                <a:solidFill>
                  <a:schemeClr val="tx1"/>
                </a:solidFill>
                <a:latin typeface="IBM Plex Sans" panose="020B0503050203000203" pitchFamily="34" charset="0"/>
              </a:defRPr>
            </a:lvl3pPr>
            <a:lvl4pPr marL="274285" indent="-9142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19937385"/>
      </p:ext>
    </p:extLst>
  </p:cSld>
  <p:clrMapOvr>
    <a:masterClrMapping/>
  </p:clrMapOvr>
  <p:transition spd="med"/>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3" y="288037"/>
            <a:ext cx="2474591" cy="1997964"/>
          </a:xfrm>
        </p:spPr>
        <p:txBody>
          <a:bodyPr rIns="0"/>
          <a:lstStyle>
            <a:lvl1pPr>
              <a:lnSpc>
                <a:spcPct val="110000"/>
              </a:lnSpc>
              <a:defRPr sz="1400">
                <a:solidFill>
                  <a:schemeClr val="tx2"/>
                </a:solidFill>
              </a:defRPr>
            </a:lvl1pPr>
          </a:lstStyle>
          <a:p>
            <a:r>
              <a:rPr lang="en-GB"/>
              <a:t>Click to edit Master title style</a:t>
            </a:r>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9" y="288037"/>
            <a:ext cx="2476177" cy="938880"/>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9" y="1524000"/>
            <a:ext cx="2476177" cy="4576763"/>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8" indent="-91428">
              <a:lnSpc>
                <a:spcPct val="110000"/>
              </a:lnSpc>
              <a:spcBef>
                <a:spcPts val="0"/>
              </a:spcBef>
              <a:defRPr sz="1000" b="0" i="0">
                <a:solidFill>
                  <a:schemeClr val="tx1"/>
                </a:solidFill>
                <a:latin typeface="IBM Plex Sans" panose="020B0503050203000203" pitchFamily="34" charset="0"/>
              </a:defRPr>
            </a:lvl2pPr>
            <a:lvl3pPr marL="182857" indent="-91428">
              <a:lnSpc>
                <a:spcPct val="110000"/>
              </a:lnSpc>
              <a:spcBef>
                <a:spcPts val="0"/>
              </a:spcBef>
              <a:defRPr sz="1000" b="0" i="0">
                <a:solidFill>
                  <a:schemeClr val="tx1"/>
                </a:solidFill>
                <a:latin typeface="IBM Plex Sans" panose="020B0503050203000203" pitchFamily="34" charset="0"/>
              </a:defRPr>
            </a:lvl3pPr>
            <a:lvl4pPr marL="274285" indent="-9142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30110" y="288037"/>
            <a:ext cx="2470717" cy="938880"/>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10" y="1524000"/>
            <a:ext cx="2476177" cy="4576763"/>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8" indent="-91428">
              <a:lnSpc>
                <a:spcPct val="110000"/>
              </a:lnSpc>
              <a:spcBef>
                <a:spcPts val="0"/>
              </a:spcBef>
              <a:defRPr sz="1000" b="0" i="0">
                <a:solidFill>
                  <a:schemeClr val="tx1"/>
                </a:solidFill>
                <a:latin typeface="IBM Plex Sans" panose="020B0503050203000203" pitchFamily="34" charset="0"/>
              </a:defRPr>
            </a:lvl2pPr>
            <a:lvl3pPr marL="182857" indent="-91428">
              <a:lnSpc>
                <a:spcPct val="110000"/>
              </a:lnSpc>
              <a:spcBef>
                <a:spcPts val="0"/>
              </a:spcBef>
              <a:defRPr sz="1000" b="0" i="0">
                <a:solidFill>
                  <a:schemeClr val="tx1"/>
                </a:solidFill>
                <a:latin typeface="IBM Plex Sans" panose="020B0503050203000203" pitchFamily="34" charset="0"/>
              </a:defRPr>
            </a:lvl3pPr>
            <a:lvl4pPr marL="274285" indent="-9142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0684741"/>
      </p:ext>
    </p:extLst>
  </p:cSld>
  <p:clrMapOvr>
    <a:masterClrMapping/>
  </p:clrMapOvr>
  <p:transition spd="med"/>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192025"/>
            <a:ext cx="2474591" cy="2105088"/>
          </a:xfrm>
        </p:spPr>
        <p:txBody>
          <a:bodyPr/>
          <a:lstStyle>
            <a:lvl1pPr>
              <a:lnSpc>
                <a:spcPct val="100000"/>
              </a:lnSpc>
              <a:defRPr sz="3400">
                <a:solidFill>
                  <a:schemeClr val="tx2"/>
                </a:solidFill>
              </a:defRPr>
            </a:lvl1pPr>
          </a:lstStyle>
          <a:p>
            <a:r>
              <a:rPr lang="en-GB"/>
              <a:t>Click to edit Master title style</a:t>
            </a:r>
            <a:endParaRPr lang="en-US"/>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3" y="192025"/>
            <a:ext cx="2477764" cy="1555292"/>
          </a:xfrm>
        </p:spPr>
        <p:txBody>
          <a:bodyPr/>
          <a:lstStyle>
            <a:lvl1pPr>
              <a:lnSpc>
                <a:spcPct val="100000"/>
              </a:lnSpc>
              <a:spcBef>
                <a:spcPts val="0"/>
              </a:spcBef>
              <a:defRPr sz="3400">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GB"/>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08395"/>
            <a:ext cx="2475384" cy="4594295"/>
          </a:xfrm>
        </p:spPr>
        <p:txBody>
          <a:bodyPr/>
          <a:lstStyle>
            <a:lvl1pPr>
              <a:spcBef>
                <a:spcPts val="0"/>
              </a:spcBef>
              <a:defRPr sz="1400" b="0" i="0">
                <a:solidFill>
                  <a:schemeClr val="tx1"/>
                </a:solidFill>
                <a:latin typeface="IBM Plex Sans Light" panose="020B0403050203000203" pitchFamily="34" charset="0"/>
              </a:defRPr>
            </a:lvl1pPr>
            <a:lvl2pPr marL="127999" indent="-127999">
              <a:spcBef>
                <a:spcPts val="0"/>
              </a:spcBef>
              <a:defRPr sz="1400" b="0" i="0">
                <a:solidFill>
                  <a:schemeClr val="tx1"/>
                </a:solidFill>
                <a:latin typeface="IBM Plex Sans Light" panose="020B0403050203000203" pitchFamily="34" charset="0"/>
              </a:defRPr>
            </a:lvl2pPr>
            <a:lvl3pPr marL="256000" indent="-127999">
              <a:spcBef>
                <a:spcPts val="0"/>
              </a:spcBef>
              <a:defRPr sz="1400" b="0" i="0">
                <a:solidFill>
                  <a:schemeClr val="tx1"/>
                </a:solidFill>
                <a:latin typeface="IBM Plex Sans Light" panose="020B0403050203000203" pitchFamily="34" charset="0"/>
              </a:defRPr>
            </a:lvl3pPr>
            <a:lvl4pPr marL="384000" indent="-127999">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9168" y="288037"/>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9" y="1524000"/>
            <a:ext cx="2476177" cy="4576763"/>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7"/>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524000"/>
            <a:ext cx="2479352" cy="4576763"/>
          </a:xfrm>
        </p:spPr>
        <p:txBody>
          <a:bodyPr/>
          <a:lstStyle>
            <a:lvl1pPr>
              <a:spcBef>
                <a:spcPts val="0"/>
              </a:spcBef>
              <a:defRPr sz="1000" b="0" i="0">
                <a:solidFill>
                  <a:schemeClr val="tx1"/>
                </a:solidFill>
                <a:latin typeface="IBM Plex Sans" panose="020B0503050203000203" pitchFamily="34" charset="0"/>
              </a:defRPr>
            </a:lvl1pPr>
            <a:lvl2pPr marL="91428" indent="-91428">
              <a:spcBef>
                <a:spcPts val="0"/>
              </a:spcBef>
              <a:defRPr sz="1000" b="0" i="0">
                <a:solidFill>
                  <a:schemeClr val="tx1"/>
                </a:solidFill>
                <a:latin typeface="IBM Plex Sans" panose="020B0503050203000203" pitchFamily="34" charset="0"/>
              </a:defRPr>
            </a:lvl2pPr>
            <a:lvl3pPr marL="182857" indent="-91428">
              <a:spcBef>
                <a:spcPts val="0"/>
              </a:spcBef>
              <a:defRPr sz="1000" b="0" i="0">
                <a:solidFill>
                  <a:schemeClr val="tx1"/>
                </a:solidFill>
                <a:latin typeface="IBM Plex Sans" panose="020B0503050203000203" pitchFamily="34" charset="0"/>
              </a:defRPr>
            </a:lvl3pPr>
            <a:lvl4pPr marL="274285" indent="-9142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290475" y="6411643"/>
            <a:ext cx="2477765" cy="190500"/>
          </a:xfrm>
        </p:spPr>
        <p:txBody>
          <a:bodyPr/>
          <a:lstStyle/>
          <a:p>
            <a:r>
              <a:rPr lang="en-US"/>
              <a:t>Footer text (optional)</a:t>
            </a:r>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6095271"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9142809"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667905"/>
      </p:ext>
    </p:extLst>
  </p:cSld>
  <p:clrMapOvr>
    <a:masterClrMapping/>
  </p:clrMapOvr>
  <p:transition spd="med"/>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9" y="288037"/>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100">
                <a:solidFill>
                  <a:schemeClr val="tx1"/>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9168" y="288037"/>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9168" y="1238251"/>
            <a:ext cx="3337125" cy="1524000"/>
          </a:xfrm>
        </p:spPr>
        <p:txBody>
          <a:bodyPr/>
          <a:lstStyle>
            <a:lvl1pPr>
              <a:lnSpc>
                <a:spcPct val="100000"/>
              </a:lnSpc>
              <a:spcBef>
                <a:spcPts val="0"/>
              </a:spcBef>
              <a:defRPr sz="2100">
                <a:solidFill>
                  <a:schemeClr val="tx1"/>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287999" y="3048000"/>
            <a:ext cx="1161670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9" y="3236977"/>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9" y="4192524"/>
            <a:ext cx="3334904" cy="1524000"/>
          </a:xfrm>
        </p:spPr>
        <p:txBody>
          <a:bodyPr/>
          <a:lstStyle>
            <a:lvl1pPr>
              <a:lnSpc>
                <a:spcPct val="100000"/>
              </a:lnSpc>
              <a:spcBef>
                <a:spcPts val="0"/>
              </a:spcBef>
              <a:defRPr sz="2100">
                <a:solidFill>
                  <a:schemeClr val="tx1"/>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9168" y="3238501"/>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9168" y="4191000"/>
            <a:ext cx="3337125" cy="1524000"/>
          </a:xfrm>
        </p:spPr>
        <p:txBody>
          <a:bodyPr/>
          <a:lstStyle>
            <a:lvl1pPr>
              <a:lnSpc>
                <a:spcPct val="100000"/>
              </a:lnSpc>
              <a:spcBef>
                <a:spcPts val="0"/>
              </a:spcBef>
              <a:defRPr sz="2100">
                <a:solidFill>
                  <a:schemeClr val="tx1"/>
                </a:solidFill>
              </a:defRPr>
            </a:lvl1pPr>
            <a:lvl2pPr marL="201143" indent="-201143">
              <a:lnSpc>
                <a:spcPct val="100000"/>
              </a:lnSpc>
              <a:spcBef>
                <a:spcPts val="0"/>
              </a:spcBef>
              <a:defRPr sz="2100">
                <a:solidFill>
                  <a:schemeClr val="tx1"/>
                </a:solidFill>
              </a:defRPr>
            </a:lvl2pPr>
            <a:lvl3pPr marL="402286" indent="-201143">
              <a:lnSpc>
                <a:spcPct val="100000"/>
              </a:lnSpc>
              <a:spcBef>
                <a:spcPts val="0"/>
              </a:spcBef>
              <a:defRPr sz="2100">
                <a:solidFill>
                  <a:schemeClr val="tx1"/>
                </a:solidFill>
              </a:defRPr>
            </a:lvl3pPr>
            <a:lvl4pPr marL="557714" indent="-201143">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287963" y="6408001"/>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6095271"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4526933"/>
      </p:ext>
    </p:extLst>
  </p:cSld>
  <p:clrMapOvr>
    <a:masterClrMapping/>
  </p:clrMapOvr>
  <p:transition spd="med"/>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4" y="288038"/>
            <a:ext cx="2480241" cy="231076"/>
          </a:xfrm>
        </p:spPr>
        <p:txBody>
          <a:bodyPr/>
          <a:lstStyle>
            <a:lvl1pPr>
              <a:defRPr sz="1400">
                <a:solidFill>
                  <a:schemeClr val="tx2"/>
                </a:solidFill>
              </a:defRPr>
            </a:lvl1pPr>
          </a:lstStyle>
          <a:p>
            <a:pPr lvl="0"/>
            <a:r>
              <a:rPr lang="en-GB"/>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762000"/>
            <a:ext cx="2473892" cy="1524000"/>
          </a:xfrm>
        </p:spPr>
        <p:txBody>
          <a:bodyPr/>
          <a:lstStyle>
            <a:lvl1pPr>
              <a:lnSpc>
                <a:spcPct val="110000"/>
              </a:lnSpc>
              <a:defRPr sz="1800">
                <a:solidFill>
                  <a:schemeClr val="tx2"/>
                </a:solidFill>
              </a:defRPr>
            </a:lvl1pPr>
          </a:lstStyle>
          <a:p>
            <a:r>
              <a:rPr lang="en-GB"/>
              <a:t>Click to edit Master title style</a:t>
            </a:r>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9" y="288037"/>
            <a:ext cx="2476177" cy="2474215"/>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9" indent="-127999">
              <a:lnSpc>
                <a:spcPct val="110000"/>
              </a:lnSpc>
              <a:spcBef>
                <a:spcPts val="0"/>
              </a:spcBef>
              <a:defRPr sz="1400" b="0" i="0">
                <a:solidFill>
                  <a:schemeClr val="tx1"/>
                </a:solidFill>
                <a:latin typeface="IBM Plex Sans Light" panose="020B0403050203000203" pitchFamily="34" charset="0"/>
              </a:defRPr>
            </a:lvl2pPr>
            <a:lvl3pPr marL="256000" indent="-127999">
              <a:lnSpc>
                <a:spcPct val="110000"/>
              </a:lnSpc>
              <a:spcBef>
                <a:spcPts val="0"/>
              </a:spcBef>
              <a:defRPr sz="1400" b="0" i="0">
                <a:solidFill>
                  <a:schemeClr val="tx1"/>
                </a:solidFill>
                <a:latin typeface="IBM Plex Sans Light" panose="020B0403050203000203" pitchFamily="34" charset="0"/>
              </a:defRPr>
            </a:lvl3pPr>
            <a:lvl4pPr marL="384000" indent="-127999">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1" y="288038"/>
            <a:ext cx="2479352" cy="2474213"/>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9" indent="-127999">
              <a:lnSpc>
                <a:spcPct val="110000"/>
              </a:lnSpc>
              <a:spcBef>
                <a:spcPts val="0"/>
              </a:spcBef>
              <a:defRPr sz="1400" b="0" i="0">
                <a:solidFill>
                  <a:schemeClr val="tx1"/>
                </a:solidFill>
                <a:latin typeface="IBM Plex Sans Light" panose="020B0403050203000203" pitchFamily="34" charset="0"/>
              </a:defRPr>
            </a:lvl2pPr>
            <a:lvl3pPr marL="256000" indent="-127999">
              <a:lnSpc>
                <a:spcPct val="110000"/>
              </a:lnSpc>
              <a:spcBef>
                <a:spcPts val="0"/>
              </a:spcBef>
              <a:defRPr sz="1400" b="0" i="0">
                <a:solidFill>
                  <a:schemeClr val="tx1"/>
                </a:solidFill>
                <a:latin typeface="IBM Plex Sans Light" panose="020B0403050203000203" pitchFamily="34" charset="0"/>
              </a:defRPr>
            </a:lvl3pPr>
            <a:lvl4pPr marL="384000" indent="-127999">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9" y="3335338"/>
            <a:ext cx="2476177" cy="2474215"/>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9" indent="-127999">
              <a:lnSpc>
                <a:spcPct val="110000"/>
              </a:lnSpc>
              <a:spcBef>
                <a:spcPts val="0"/>
              </a:spcBef>
              <a:defRPr sz="1400" b="0" i="0">
                <a:solidFill>
                  <a:schemeClr val="tx1"/>
                </a:solidFill>
                <a:latin typeface="IBM Plex Sans Light" panose="020B0403050203000203" pitchFamily="34" charset="0"/>
              </a:defRPr>
            </a:lvl2pPr>
            <a:lvl3pPr marL="256000" indent="-127999">
              <a:lnSpc>
                <a:spcPct val="110000"/>
              </a:lnSpc>
              <a:spcBef>
                <a:spcPts val="0"/>
              </a:spcBef>
              <a:defRPr sz="1400" b="0" i="0">
                <a:solidFill>
                  <a:schemeClr val="tx1"/>
                </a:solidFill>
                <a:latin typeface="IBM Plex Sans Light" panose="020B0403050203000203" pitchFamily="34" charset="0"/>
              </a:defRPr>
            </a:lvl3pPr>
            <a:lvl4pPr marL="384000" indent="-127999">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10" y="3335339"/>
            <a:ext cx="2476177" cy="2474213"/>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9" indent="-127999">
              <a:lnSpc>
                <a:spcPct val="110000"/>
              </a:lnSpc>
              <a:spcBef>
                <a:spcPts val="0"/>
              </a:spcBef>
              <a:defRPr sz="1400" b="0" i="0">
                <a:solidFill>
                  <a:schemeClr val="tx1"/>
                </a:solidFill>
                <a:latin typeface="IBM Plex Sans Light" panose="020B0403050203000203" pitchFamily="34" charset="0"/>
              </a:defRPr>
            </a:lvl2pPr>
            <a:lvl3pPr marL="256000" indent="-127999">
              <a:lnSpc>
                <a:spcPct val="110000"/>
              </a:lnSpc>
              <a:spcBef>
                <a:spcPts val="0"/>
              </a:spcBef>
              <a:defRPr sz="1400" b="0" i="0">
                <a:solidFill>
                  <a:schemeClr val="tx1"/>
                </a:solidFill>
                <a:latin typeface="IBM Plex Sans Light" panose="020B0403050203000203" pitchFamily="34" charset="0"/>
              </a:defRPr>
            </a:lvl3pPr>
            <a:lvl4pPr marL="384000" indent="-127999">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3212161"/>
      </p:ext>
    </p:extLst>
  </p:cSld>
  <p:clrMapOvr>
    <a:masterClrMapping/>
  </p:clrMapOvr>
  <p:transition spd="med"/>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4" y="288038"/>
            <a:ext cx="2480241" cy="231076"/>
          </a:xfrm>
        </p:spPr>
        <p:txBody>
          <a:bodyPr/>
          <a:lstStyle>
            <a:lvl1pPr>
              <a:defRPr sz="1400">
                <a:solidFill>
                  <a:schemeClr val="tx2"/>
                </a:solidFill>
              </a:defRPr>
            </a:lvl1pPr>
          </a:lstStyle>
          <a:p>
            <a:pPr lvl="0"/>
            <a:r>
              <a:rPr lang="en-GB"/>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9" y="288037"/>
            <a:ext cx="2476177" cy="2474215"/>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9" indent="-127999">
              <a:lnSpc>
                <a:spcPct val="110000"/>
              </a:lnSpc>
              <a:spcBef>
                <a:spcPts val="0"/>
              </a:spcBef>
              <a:defRPr sz="1400" b="0" i="0">
                <a:solidFill>
                  <a:schemeClr val="tx1"/>
                </a:solidFill>
                <a:latin typeface="IBM Plex Sans Light" panose="020B0403050203000203" pitchFamily="34" charset="0"/>
              </a:defRPr>
            </a:lvl2pPr>
            <a:lvl3pPr marL="256000" indent="-127999">
              <a:lnSpc>
                <a:spcPct val="110000"/>
              </a:lnSpc>
              <a:spcBef>
                <a:spcPts val="0"/>
              </a:spcBef>
              <a:defRPr sz="1400" b="0" i="0">
                <a:solidFill>
                  <a:schemeClr val="tx1"/>
                </a:solidFill>
                <a:latin typeface="IBM Plex Sans Light" panose="020B0403050203000203" pitchFamily="34" charset="0"/>
              </a:defRPr>
            </a:lvl3pPr>
            <a:lvl4pPr marL="384000" indent="-127999">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1" y="288038"/>
            <a:ext cx="2479352" cy="2474213"/>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9" indent="-127999">
              <a:lnSpc>
                <a:spcPct val="110000"/>
              </a:lnSpc>
              <a:spcBef>
                <a:spcPts val="0"/>
              </a:spcBef>
              <a:defRPr sz="1400" b="0" i="0">
                <a:solidFill>
                  <a:schemeClr val="tx1"/>
                </a:solidFill>
                <a:latin typeface="IBM Plex Sans Light" panose="020B0403050203000203" pitchFamily="34" charset="0"/>
              </a:defRPr>
            </a:lvl2pPr>
            <a:lvl3pPr marL="256000" indent="-127999">
              <a:lnSpc>
                <a:spcPct val="110000"/>
              </a:lnSpc>
              <a:spcBef>
                <a:spcPts val="0"/>
              </a:spcBef>
              <a:defRPr sz="1400" b="0" i="0">
                <a:solidFill>
                  <a:schemeClr val="tx1"/>
                </a:solidFill>
                <a:latin typeface="IBM Plex Sans Light" panose="020B0403050203000203" pitchFamily="34" charset="0"/>
              </a:defRPr>
            </a:lvl3pPr>
            <a:lvl4pPr marL="384000" indent="-127999">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9" y="3335338"/>
            <a:ext cx="2476177" cy="2474215"/>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9" indent="-127999">
              <a:lnSpc>
                <a:spcPct val="110000"/>
              </a:lnSpc>
              <a:spcBef>
                <a:spcPts val="0"/>
              </a:spcBef>
              <a:defRPr sz="1400" b="0" i="0">
                <a:solidFill>
                  <a:schemeClr val="tx1"/>
                </a:solidFill>
                <a:latin typeface="IBM Plex Sans Light" panose="020B0403050203000203" pitchFamily="34" charset="0"/>
              </a:defRPr>
            </a:lvl2pPr>
            <a:lvl3pPr marL="256000" indent="-127999">
              <a:lnSpc>
                <a:spcPct val="110000"/>
              </a:lnSpc>
              <a:spcBef>
                <a:spcPts val="0"/>
              </a:spcBef>
              <a:defRPr sz="1400" b="0" i="0">
                <a:solidFill>
                  <a:schemeClr val="tx1"/>
                </a:solidFill>
                <a:latin typeface="IBM Plex Sans Light" panose="020B0403050203000203" pitchFamily="34" charset="0"/>
              </a:defRPr>
            </a:lvl3pPr>
            <a:lvl4pPr marL="384000" indent="-127999">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10" y="3335339"/>
            <a:ext cx="2476177" cy="2474213"/>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9" indent="-127999">
              <a:lnSpc>
                <a:spcPct val="110000"/>
              </a:lnSpc>
              <a:spcBef>
                <a:spcPts val="0"/>
              </a:spcBef>
              <a:defRPr sz="1400" b="0" i="0">
                <a:solidFill>
                  <a:schemeClr val="tx1"/>
                </a:solidFill>
                <a:latin typeface="IBM Plex Sans Light" panose="020B0403050203000203" pitchFamily="34" charset="0"/>
              </a:defRPr>
            </a:lvl2pPr>
            <a:lvl3pPr marL="256000" indent="-127999">
              <a:lnSpc>
                <a:spcPct val="110000"/>
              </a:lnSpc>
              <a:spcBef>
                <a:spcPts val="0"/>
              </a:spcBef>
              <a:defRPr sz="1400" b="0" i="0">
                <a:solidFill>
                  <a:schemeClr val="tx1"/>
                </a:solidFill>
                <a:latin typeface="IBM Plex Sans Light" panose="020B0403050203000203" pitchFamily="34" charset="0"/>
              </a:defRPr>
            </a:lvl3pPr>
            <a:lvl4pPr marL="384000" indent="-127999">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287963" y="761936"/>
            <a:ext cx="5521400" cy="2286064"/>
          </a:xfrm>
        </p:spPr>
        <p:txBody>
          <a:bodyPr rIns="457200"/>
          <a:lstStyle>
            <a:lvl1pPr>
              <a:lnSpc>
                <a:spcPct val="110000"/>
              </a:lnSpc>
              <a:defRPr sz="3400">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2478871770"/>
      </p:ext>
    </p:extLst>
  </p:cSld>
  <p:clrMapOvr>
    <a:masterClrMapping/>
  </p:clrMapOvr>
  <p:transition spd="med"/>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37942"/>
            <a:ext cx="2474591" cy="2759647"/>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6927"/>
            <a:ext cx="2474591" cy="2760661"/>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36927"/>
            <a:ext cx="2474591" cy="2760661"/>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6926"/>
            <a:ext cx="2474591" cy="2760663"/>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287963" y="288037"/>
            <a:ext cx="2470717" cy="1997964"/>
          </a:xfrm>
        </p:spPr>
        <p:txBody>
          <a:bodyPr/>
          <a:lstStyle>
            <a:lvl1pPr>
              <a:defRPr sz="140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1759954792"/>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9709977"/>
      </p:ext>
    </p:extLst>
  </p:cSld>
  <p:clrMapOvr>
    <a:masterClrMapping/>
  </p:clrMapOvr>
  <p:transition spd="med"/>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63" y="192025"/>
            <a:ext cx="5517779" cy="2105088"/>
          </a:xfrm>
        </p:spPr>
        <p:txBody>
          <a:bodyPr rIns="457200"/>
          <a:lstStyle>
            <a:lvl1pPr>
              <a:lnSpc>
                <a:spcPct val="100000"/>
              </a:lnSpc>
              <a:defRPr sz="3400">
                <a:solidFill>
                  <a:schemeClr val="tx2"/>
                </a:solidFill>
              </a:defRPr>
            </a:lvl1pPr>
          </a:lstStyle>
          <a:p>
            <a:r>
              <a:rPr lang="en-GB"/>
              <a:t>Click to edit Master title style</a:t>
            </a:r>
            <a:endParaRPr lang="en-US"/>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290475" y="6411643"/>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287999" y="3337942"/>
            <a:ext cx="2474591" cy="2759647"/>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3331187" y="3336927"/>
            <a:ext cx="2474591" cy="2760661"/>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6383050" y="3336927"/>
            <a:ext cx="2474591" cy="2760661"/>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9428523" y="3336926"/>
            <a:ext cx="2474591" cy="2760663"/>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2617592928"/>
      </p:ext>
    </p:extLst>
  </p:cSld>
  <p:clrMapOvr>
    <a:masterClrMapping/>
  </p:clrMapOvr>
  <p:transition spd="med"/>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7"/>
            <a:ext cx="2474591" cy="1997964"/>
          </a:xfrm>
        </p:spPr>
        <p:txBody>
          <a:bodyPr/>
          <a:lstStyle>
            <a:lvl1pPr>
              <a:lnSpc>
                <a:spcPct val="110000"/>
              </a:lnSpc>
              <a:defRPr sz="1400">
                <a:solidFill>
                  <a:schemeClr val="tx2"/>
                </a:solidFill>
              </a:defRPr>
            </a:lvl1pPr>
          </a:lstStyle>
          <a:p>
            <a:r>
              <a:rPr lang="en-GB"/>
              <a:t>Click to edit Master title style</a:t>
            </a:r>
            <a:endParaRPr lang="en-US"/>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774" y="288036"/>
            <a:ext cx="2477701" cy="247802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9" indent="-127999">
              <a:lnSpc>
                <a:spcPct val="110000"/>
              </a:lnSpc>
              <a:spcBef>
                <a:spcPts val="0"/>
              </a:spcBef>
              <a:defRPr sz="1400" b="0" i="0">
                <a:solidFill>
                  <a:schemeClr val="tx1"/>
                </a:solidFill>
                <a:latin typeface="IBM Plex Sans Light" panose="020B0403050203000203" pitchFamily="34" charset="0"/>
              </a:defRPr>
            </a:lvl2pPr>
            <a:lvl3pPr marL="256000" indent="-127999">
              <a:lnSpc>
                <a:spcPct val="110000"/>
              </a:lnSpc>
              <a:spcBef>
                <a:spcPts val="0"/>
              </a:spcBef>
              <a:defRPr sz="1400" b="0" i="0">
                <a:solidFill>
                  <a:schemeClr val="tx1"/>
                </a:solidFill>
                <a:latin typeface="IBM Plex Sans Light" panose="020B0403050203000203" pitchFamily="34" charset="0"/>
              </a:defRPr>
            </a:lvl3pPr>
            <a:lvl4pPr marL="384000" indent="-127999">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20" y="288036"/>
            <a:ext cx="2477701" cy="247802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9" indent="-127999">
              <a:lnSpc>
                <a:spcPct val="110000"/>
              </a:lnSpc>
              <a:spcBef>
                <a:spcPts val="0"/>
              </a:spcBef>
              <a:defRPr sz="1400" b="0" i="0">
                <a:solidFill>
                  <a:schemeClr val="tx1"/>
                </a:solidFill>
                <a:latin typeface="IBM Plex Sans Light" panose="020B0403050203000203" pitchFamily="34" charset="0"/>
              </a:defRPr>
            </a:lvl2pPr>
            <a:lvl3pPr marL="256000" indent="-127999">
              <a:lnSpc>
                <a:spcPct val="110000"/>
              </a:lnSpc>
              <a:spcBef>
                <a:spcPts val="0"/>
              </a:spcBef>
              <a:defRPr sz="1400" b="0" i="0">
                <a:solidFill>
                  <a:schemeClr val="tx1"/>
                </a:solidFill>
                <a:latin typeface="IBM Plex Sans Light" panose="020B0403050203000203" pitchFamily="34" charset="0"/>
              </a:defRPr>
            </a:lvl3pPr>
            <a:lvl4pPr marL="384000" indent="-127999">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4" y="288036"/>
            <a:ext cx="2473129" cy="247802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9" indent="-127999">
              <a:lnSpc>
                <a:spcPct val="110000"/>
              </a:lnSpc>
              <a:spcBef>
                <a:spcPts val="0"/>
              </a:spcBef>
              <a:defRPr sz="1400" b="0" i="0">
                <a:solidFill>
                  <a:schemeClr val="tx1"/>
                </a:solidFill>
                <a:latin typeface="IBM Plex Sans Light" panose="020B0403050203000203" pitchFamily="34" charset="0"/>
              </a:defRPr>
            </a:lvl2pPr>
            <a:lvl3pPr marL="256000" indent="-127999">
              <a:lnSpc>
                <a:spcPct val="110000"/>
              </a:lnSpc>
              <a:spcBef>
                <a:spcPts val="0"/>
              </a:spcBef>
              <a:defRPr sz="1400" b="0" i="0">
                <a:solidFill>
                  <a:schemeClr val="tx1"/>
                </a:solidFill>
                <a:latin typeface="IBM Plex Sans Light" panose="020B0403050203000203" pitchFamily="34" charset="0"/>
              </a:defRPr>
            </a:lvl3pPr>
            <a:lvl4pPr marL="384000" indent="-127999">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290475" y="6411643"/>
            <a:ext cx="2477765" cy="190500"/>
          </a:xfrm>
        </p:spPr>
        <p:txBody>
          <a:bodyPr/>
          <a:lstStyle/>
          <a:p>
            <a:r>
              <a:rPr lang="en-US"/>
              <a:t>Footer text (optional)</a:t>
            </a:r>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3332774" y="3336925"/>
            <a:ext cx="2477701" cy="2478024"/>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6380920" y="3336925"/>
            <a:ext cx="2477701" cy="2478024"/>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9428524" y="3336925"/>
            <a:ext cx="2473129" cy="2478024"/>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644278650"/>
      </p:ext>
    </p:extLst>
  </p:cSld>
  <p:clrMapOvr>
    <a:masterClrMapping/>
  </p:clrMapOvr>
  <p:transition spd="med"/>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63" y="288037"/>
            <a:ext cx="2474591" cy="1997964"/>
          </a:xfrm>
        </p:spPr>
        <p:txBody>
          <a:bodyPr/>
          <a:lstStyle>
            <a:lvl1pPr>
              <a:lnSpc>
                <a:spcPct val="110000"/>
              </a:lnSpc>
              <a:defRPr sz="1400">
                <a:solidFill>
                  <a:schemeClr val="tx2"/>
                </a:solidFill>
              </a:defRPr>
            </a:lvl1pPr>
          </a:lstStyle>
          <a:p>
            <a:r>
              <a:rPr lang="en-GB"/>
              <a:t>Click to edit Master title style</a:t>
            </a:r>
            <a:endParaRPr lang="en-US"/>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8"/>
            <a:ext cx="201141" cy="201612"/>
          </a:xfrm>
        </p:spPr>
        <p:txBody>
          <a:bodyPr/>
          <a:lstStyle>
            <a:lvl1pPr>
              <a:defRPr sz="7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762001"/>
            <a:ext cx="2477701" cy="1999551"/>
          </a:xfrm>
        </p:spPr>
        <p:txBody>
          <a:bodyPr/>
          <a:lstStyle>
            <a:lvl1pPr>
              <a:lnSpc>
                <a:spcPct val="110000"/>
              </a:lnSpc>
              <a:spcBef>
                <a:spcPts val="0"/>
              </a:spcBef>
              <a:defRPr sz="1200">
                <a:solidFill>
                  <a:schemeClr val="tx1"/>
                </a:solidFill>
              </a:defRPr>
            </a:lvl1pPr>
            <a:lvl2pPr marL="109715" indent="-109715">
              <a:lnSpc>
                <a:spcPct val="110000"/>
              </a:lnSpc>
              <a:spcBef>
                <a:spcPts val="0"/>
              </a:spcBef>
              <a:defRPr sz="1200">
                <a:solidFill>
                  <a:schemeClr val="tx1"/>
                </a:solidFill>
              </a:defRPr>
            </a:lvl2pPr>
            <a:lvl3pPr marL="219429" indent="-109715">
              <a:lnSpc>
                <a:spcPct val="110000"/>
              </a:lnSpc>
              <a:spcBef>
                <a:spcPts val="0"/>
              </a:spcBef>
              <a:defRPr sz="1200">
                <a:solidFill>
                  <a:schemeClr val="tx1"/>
                </a:solidFill>
              </a:defRPr>
            </a:lvl3pPr>
            <a:lvl4pPr marL="329142" indent="-10971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9168" y="288038"/>
            <a:ext cx="201141" cy="201612"/>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9169" y="762001"/>
            <a:ext cx="2476177" cy="1999551"/>
          </a:xfrm>
        </p:spPr>
        <p:txBody>
          <a:bodyPr/>
          <a:lstStyle>
            <a:lvl1pPr>
              <a:lnSpc>
                <a:spcPct val="110000"/>
              </a:lnSpc>
              <a:spcBef>
                <a:spcPts val="0"/>
              </a:spcBef>
              <a:defRPr sz="1200">
                <a:solidFill>
                  <a:schemeClr val="tx1"/>
                </a:solidFill>
              </a:defRPr>
            </a:lvl1pPr>
            <a:lvl2pPr marL="109715" indent="-109715">
              <a:lnSpc>
                <a:spcPct val="110000"/>
              </a:lnSpc>
              <a:spcBef>
                <a:spcPts val="0"/>
              </a:spcBef>
              <a:defRPr sz="1200">
                <a:solidFill>
                  <a:schemeClr val="tx1"/>
                </a:solidFill>
              </a:defRPr>
            </a:lvl2pPr>
            <a:lvl3pPr marL="219429" indent="-109715">
              <a:lnSpc>
                <a:spcPct val="110000"/>
              </a:lnSpc>
              <a:spcBef>
                <a:spcPts val="0"/>
              </a:spcBef>
              <a:defRPr sz="1200">
                <a:solidFill>
                  <a:schemeClr val="tx1"/>
                </a:solidFill>
              </a:defRPr>
            </a:lvl3pPr>
            <a:lvl4pPr marL="329142" indent="-10971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8"/>
            <a:ext cx="201141" cy="201612"/>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4" y="762000"/>
            <a:ext cx="2473129" cy="1999549"/>
          </a:xfrm>
        </p:spPr>
        <p:txBody>
          <a:bodyPr/>
          <a:lstStyle>
            <a:lvl1pPr>
              <a:lnSpc>
                <a:spcPct val="110000"/>
              </a:lnSpc>
              <a:spcBef>
                <a:spcPts val="0"/>
              </a:spcBef>
              <a:defRPr sz="1200">
                <a:solidFill>
                  <a:schemeClr val="tx1"/>
                </a:solidFill>
              </a:defRPr>
            </a:lvl1pPr>
            <a:lvl2pPr marL="109715" indent="-109715">
              <a:lnSpc>
                <a:spcPct val="110000"/>
              </a:lnSpc>
              <a:spcBef>
                <a:spcPts val="0"/>
              </a:spcBef>
              <a:defRPr sz="1200">
                <a:solidFill>
                  <a:schemeClr val="tx1"/>
                </a:solidFill>
              </a:defRPr>
            </a:lvl2pPr>
            <a:lvl3pPr marL="219429" indent="-109715">
              <a:lnSpc>
                <a:spcPct val="110000"/>
              </a:lnSpc>
              <a:spcBef>
                <a:spcPts val="0"/>
              </a:spcBef>
              <a:defRPr sz="1200">
                <a:solidFill>
                  <a:schemeClr val="tx1"/>
                </a:solidFill>
              </a:defRPr>
            </a:lvl3pPr>
            <a:lvl4pPr marL="329142" indent="-10971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7"/>
            <a:ext cx="201141" cy="201612"/>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811798"/>
            <a:ext cx="2477701" cy="1999148"/>
          </a:xfrm>
        </p:spPr>
        <p:txBody>
          <a:bodyPr/>
          <a:lstStyle>
            <a:lvl1pPr>
              <a:lnSpc>
                <a:spcPct val="110000"/>
              </a:lnSpc>
              <a:spcBef>
                <a:spcPts val="0"/>
              </a:spcBef>
              <a:defRPr sz="1200">
                <a:solidFill>
                  <a:schemeClr val="tx1"/>
                </a:solidFill>
              </a:defRPr>
            </a:lvl1pPr>
            <a:lvl2pPr marL="109715" indent="-109715">
              <a:lnSpc>
                <a:spcPct val="110000"/>
              </a:lnSpc>
              <a:spcBef>
                <a:spcPts val="0"/>
              </a:spcBef>
              <a:defRPr sz="1200">
                <a:solidFill>
                  <a:schemeClr val="tx1"/>
                </a:solidFill>
              </a:defRPr>
            </a:lvl2pPr>
            <a:lvl3pPr marL="219429" indent="-109715">
              <a:lnSpc>
                <a:spcPct val="110000"/>
              </a:lnSpc>
              <a:spcBef>
                <a:spcPts val="0"/>
              </a:spcBef>
              <a:defRPr sz="1200">
                <a:solidFill>
                  <a:schemeClr val="tx1"/>
                </a:solidFill>
              </a:defRPr>
            </a:lvl3pPr>
            <a:lvl4pPr marL="329142" indent="-10971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9168" y="3347317"/>
            <a:ext cx="201141" cy="201612"/>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9168" y="3811798"/>
            <a:ext cx="2477701" cy="1999145"/>
          </a:xfrm>
        </p:spPr>
        <p:txBody>
          <a:bodyPr/>
          <a:lstStyle>
            <a:lvl1pPr>
              <a:lnSpc>
                <a:spcPct val="110000"/>
              </a:lnSpc>
              <a:spcBef>
                <a:spcPts val="0"/>
              </a:spcBef>
              <a:defRPr sz="1200">
                <a:solidFill>
                  <a:schemeClr val="tx1"/>
                </a:solidFill>
              </a:defRPr>
            </a:lvl1pPr>
            <a:lvl2pPr marL="109715" indent="-109715">
              <a:lnSpc>
                <a:spcPct val="110000"/>
              </a:lnSpc>
              <a:spcBef>
                <a:spcPts val="0"/>
              </a:spcBef>
              <a:defRPr sz="1200">
                <a:solidFill>
                  <a:schemeClr val="tx1"/>
                </a:solidFill>
              </a:defRPr>
            </a:lvl2pPr>
            <a:lvl3pPr marL="219429" indent="-109715">
              <a:lnSpc>
                <a:spcPct val="110000"/>
              </a:lnSpc>
              <a:spcBef>
                <a:spcPts val="0"/>
              </a:spcBef>
              <a:defRPr sz="1200">
                <a:solidFill>
                  <a:schemeClr val="tx1"/>
                </a:solidFill>
              </a:defRPr>
            </a:lvl3pPr>
            <a:lvl4pPr marL="329142" indent="-10971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7"/>
            <a:ext cx="201141" cy="201612"/>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4" y="3811797"/>
            <a:ext cx="2473129" cy="1999144"/>
          </a:xfrm>
        </p:spPr>
        <p:txBody>
          <a:bodyPr/>
          <a:lstStyle>
            <a:lvl1pPr>
              <a:lnSpc>
                <a:spcPct val="110000"/>
              </a:lnSpc>
              <a:spcBef>
                <a:spcPts val="0"/>
              </a:spcBef>
              <a:defRPr sz="1200">
                <a:solidFill>
                  <a:schemeClr val="tx1"/>
                </a:solidFill>
              </a:defRPr>
            </a:lvl1pPr>
            <a:lvl2pPr marL="109715" indent="-109715">
              <a:lnSpc>
                <a:spcPct val="110000"/>
              </a:lnSpc>
              <a:spcBef>
                <a:spcPts val="0"/>
              </a:spcBef>
              <a:defRPr sz="1200">
                <a:solidFill>
                  <a:schemeClr val="tx1"/>
                </a:solidFill>
              </a:defRPr>
            </a:lvl2pPr>
            <a:lvl3pPr marL="219429" indent="-109715">
              <a:lnSpc>
                <a:spcPct val="110000"/>
              </a:lnSpc>
              <a:spcBef>
                <a:spcPts val="0"/>
              </a:spcBef>
              <a:defRPr sz="1200">
                <a:solidFill>
                  <a:schemeClr val="tx1"/>
                </a:solidFill>
              </a:defRPr>
            </a:lvl3pPr>
            <a:lvl4pPr marL="329142" indent="-10971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287963" y="6408001"/>
            <a:ext cx="2477765" cy="190500"/>
          </a:xfrm>
        </p:spPr>
        <p:txBody>
          <a:bodyPr/>
          <a:lstStyle/>
          <a:p>
            <a:r>
              <a:rPr lang="en-US"/>
              <a:t>Footer text (optional)</a:t>
            </a:r>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3047603"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6095271"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9142809"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3040392"/>
      </p:ext>
    </p:extLst>
  </p:cSld>
  <p:clrMapOvr>
    <a:masterClrMapping/>
  </p:clrMapOvr>
  <p:transition spd="med"/>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192024"/>
            <a:ext cx="5519019" cy="1706563"/>
          </a:xfrm>
        </p:spPr>
        <p:txBody>
          <a:bodyPr rIns="457200"/>
          <a:lstStyle>
            <a:lvl1pPr>
              <a:lnSpc>
                <a:spcPct val="100000"/>
              </a:lnSpc>
              <a:defRPr sz="3400">
                <a:solidFill>
                  <a:schemeClr val="tx2"/>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9" y="288036"/>
            <a:ext cx="2476177" cy="2477293"/>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9142809"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9430110" y="288036"/>
            <a:ext cx="2476177" cy="2477293"/>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1"/>
            <a:ext cx="0" cy="3049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287963" y="6408001"/>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6095271"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287999" y="3337942"/>
            <a:ext cx="2474591" cy="2759647"/>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3331187" y="3336927"/>
            <a:ext cx="2474591" cy="2760661"/>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6389169" y="3336927"/>
            <a:ext cx="2474591" cy="2760661"/>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9428523" y="3336926"/>
            <a:ext cx="2474591" cy="2760663"/>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2453297303"/>
      </p:ext>
    </p:extLst>
  </p:cSld>
  <p:clrMapOvr>
    <a:masterClrMapping/>
  </p:clrMapOvr>
  <p:transition spd="med"/>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288036"/>
            <a:ext cx="2474591" cy="1706563"/>
          </a:xfrm>
        </p:spPr>
        <p:txBody>
          <a:bodyPr rIns="0"/>
          <a:lstStyle>
            <a:lvl1pPr>
              <a:lnSpc>
                <a:spcPct val="110000"/>
              </a:lnSpc>
              <a:defRPr sz="1800">
                <a:solidFill>
                  <a:schemeClr val="tx2"/>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9" y="288036"/>
            <a:ext cx="2476177" cy="2477293"/>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10" y="288036"/>
            <a:ext cx="2476177" cy="2477293"/>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9142809"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3047603" y="3041652"/>
            <a:ext cx="0" cy="30559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6095271"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287999" y="3337942"/>
            <a:ext cx="2474591" cy="2759647"/>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3331187" y="3336927"/>
            <a:ext cx="2474591" cy="2760661"/>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6389169" y="3336927"/>
            <a:ext cx="2474591" cy="2760661"/>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9428523" y="3336926"/>
            <a:ext cx="2474591" cy="2760663"/>
          </a:xfrm>
        </p:spPr>
        <p:txBody>
          <a:bodyPr/>
          <a:lstStyle>
            <a:lvl1pPr>
              <a:spcBef>
                <a:spcPts val="0"/>
              </a:spcBef>
              <a:defRPr sz="1400">
                <a:solidFill>
                  <a:schemeClr val="tx1"/>
                </a:solidFill>
              </a:defRPr>
            </a:lvl1pPr>
            <a:lvl2pPr marL="127999" indent="-127999">
              <a:spcBef>
                <a:spcPts val="0"/>
              </a:spcBef>
              <a:defRPr sz="1400">
                <a:solidFill>
                  <a:schemeClr val="tx1"/>
                </a:solidFill>
              </a:defRPr>
            </a:lvl2pPr>
            <a:lvl3pPr marL="256000" indent="-127999">
              <a:spcBef>
                <a:spcPts val="0"/>
              </a:spcBef>
              <a:defRPr sz="1400">
                <a:solidFill>
                  <a:schemeClr val="tx1"/>
                </a:solidFill>
              </a:defRPr>
            </a:lvl3pPr>
            <a:lvl4pPr marL="384000" indent="-127999">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2611908280"/>
      </p:ext>
    </p:extLst>
  </p:cSld>
  <p:clrMapOvr>
    <a:masterClrMapping/>
  </p:clrMapOvr>
  <p:transition spd="med"/>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1" cy="762795"/>
          </a:xfrm>
        </p:spPr>
        <p:txBody>
          <a:bodyPr/>
          <a:lstStyle>
            <a:lvl1pPr>
              <a:lnSpc>
                <a:spcPct val="110000"/>
              </a:lnSpc>
              <a:defRPr sz="1400">
                <a:solidFill>
                  <a:schemeClr val="tx2"/>
                </a:solidFill>
              </a:defRPr>
            </a:lvl1pPr>
          </a:lstStyle>
          <a:p>
            <a:r>
              <a:rPr lang="en-GB"/>
              <a:t>Click to edit Master title style</a:t>
            </a:r>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4" y="1520825"/>
            <a:ext cx="2473129" cy="4576763"/>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4904" y="1520825"/>
            <a:ext cx="2475384" cy="4576763"/>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8037"/>
            <a:ext cx="5519908" cy="6285801"/>
          </a:xfrm>
          <a:solidFill>
            <a:srgbClr val="E0E0E0"/>
          </a:solidFill>
        </p:spPr>
        <p:txBody>
          <a:bodyPr anchor="ctr"/>
          <a:lstStyle>
            <a:lvl1pPr algn="ctr">
              <a:defRPr>
                <a:solidFill>
                  <a:schemeClr val="accent5"/>
                </a:solidFill>
              </a:defRPr>
            </a:lvl1pPr>
          </a:lstStyle>
          <a:p>
            <a:r>
              <a:rPr lang="en-US"/>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287963" y="6408001"/>
            <a:ext cx="2477765" cy="190500"/>
          </a:xfrm>
        </p:spPr>
        <p:txBody>
          <a:bodyPr/>
          <a:lstStyle/>
          <a:p>
            <a:r>
              <a:rPr lang="en-US"/>
              <a:t>Footer text (optional)</a:t>
            </a:r>
          </a:p>
        </p:txBody>
      </p:sp>
    </p:spTree>
    <p:extLst>
      <p:ext uri="{BB962C8B-B14F-4D97-AF65-F5344CB8AC3E}">
        <p14:creationId xmlns:p14="http://schemas.microsoft.com/office/powerpoint/2010/main" val="1439265205"/>
      </p:ext>
    </p:extLst>
  </p:cSld>
  <p:clrMapOvr>
    <a:masterClrMapping/>
  </p:clrMapOvr>
  <p:transition spd="med"/>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1" cy="762795"/>
          </a:xfrm>
        </p:spPr>
        <p:txBody>
          <a:bodyPr/>
          <a:lstStyle>
            <a:lvl1pPr>
              <a:lnSpc>
                <a:spcPct val="110000"/>
              </a:lnSpc>
              <a:defRPr sz="1400">
                <a:solidFill>
                  <a:schemeClr val="tx2"/>
                </a:solidFill>
              </a:defRPr>
            </a:lvl1pPr>
          </a:lstStyle>
          <a:p>
            <a:r>
              <a:rPr lang="en-GB"/>
              <a:t>Click to edit Master title style</a:t>
            </a:r>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63" y="1520825"/>
            <a:ext cx="2477764" cy="4576763"/>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4"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09129871"/>
      </p:ext>
    </p:extLst>
  </p:cSld>
  <p:clrMapOvr>
    <a:masterClrMapping/>
  </p:clrMapOvr>
  <p:transition spd="med"/>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1" cy="762795"/>
          </a:xfrm>
        </p:spPr>
        <p:txBody>
          <a:bodyPr/>
          <a:lstStyle>
            <a:lvl1pPr>
              <a:lnSpc>
                <a:spcPct val="110000"/>
              </a:lnSpc>
              <a:defRPr sz="1400">
                <a:solidFill>
                  <a:schemeClr val="tx2"/>
                </a:solidFill>
              </a:defRPr>
            </a:lvl1pPr>
          </a:lstStyle>
          <a:p>
            <a:r>
              <a:rPr lang="en-GB"/>
              <a:t>Click to edit Master title style</a:t>
            </a:r>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3" y="1520825"/>
            <a:ext cx="2477764" cy="4576763"/>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5750"/>
            <a:ext cx="8567416" cy="6289675"/>
          </a:xfrm>
          <a:solidFill>
            <a:srgbClr val="E0E0E0"/>
          </a:solidFill>
        </p:spPr>
        <p:txBody>
          <a:bodyPr anchor="ctr"/>
          <a:lstStyle>
            <a:lvl1pPr algn="ctr">
              <a:defRPr>
                <a:solidFill>
                  <a:schemeClr val="accent5"/>
                </a:solidFill>
              </a:defRPr>
            </a:lvl1pPr>
          </a:lstStyle>
          <a:p>
            <a:r>
              <a:rPr lang="en-US"/>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287963" y="6408001"/>
            <a:ext cx="2477765" cy="190500"/>
          </a:xfrm>
        </p:spPr>
        <p:txBody>
          <a:bodyPr/>
          <a:lstStyle/>
          <a:p>
            <a:r>
              <a:rPr lang="en-US"/>
              <a:t>Footer text (optional)</a:t>
            </a:r>
          </a:p>
        </p:txBody>
      </p:sp>
    </p:spTree>
    <p:extLst>
      <p:ext uri="{BB962C8B-B14F-4D97-AF65-F5344CB8AC3E}">
        <p14:creationId xmlns:p14="http://schemas.microsoft.com/office/powerpoint/2010/main" val="2501068662"/>
      </p:ext>
    </p:extLst>
  </p:cSld>
  <p:clrMapOvr>
    <a:masterClrMapping/>
  </p:clrMapOvr>
  <p:transition spd="med"/>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5662446"/>
      </p:ext>
    </p:extLst>
  </p:cSld>
  <p:clrMapOvr>
    <a:masterClrMapping/>
  </p:clrMapOvr>
  <p:transition spd="med"/>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8888" y="285750"/>
            <a:ext cx="11611845" cy="628967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33252216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8147683"/>
      </p:ext>
    </p:extLst>
  </p:cSld>
  <p:clrMapOvr>
    <a:masterClrMapping/>
  </p:clrMapOvr>
  <p:transition spd="med"/>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287962" y="1522412"/>
            <a:ext cx="1231041" cy="1238251"/>
          </a:xfrm>
          <a:solidFill>
            <a:srgbClr val="E0E0E0"/>
          </a:solidFill>
        </p:spPr>
        <p:txBody>
          <a:bodyPr anchor="ctr"/>
          <a:lstStyle>
            <a:lvl1pPr algn="ctr">
              <a:defRPr>
                <a:solidFill>
                  <a:schemeClr val="accent5"/>
                </a:solidFill>
              </a:defRPr>
            </a:lvl1pPr>
          </a:lstStyle>
          <a:p>
            <a:r>
              <a:rPr lang="en-US"/>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287962" y="3048000"/>
            <a:ext cx="1231041" cy="1238251"/>
          </a:xfrm>
          <a:solidFill>
            <a:srgbClr val="E0E0E0"/>
          </a:solidFill>
        </p:spPr>
        <p:txBody>
          <a:bodyPr anchor="ctr"/>
          <a:lstStyle>
            <a:lvl1pPr marL="0" marR="0" indent="0" algn="ctr" defTabSz="121904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048"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287962" y="4570412"/>
            <a:ext cx="1231041" cy="1238251"/>
          </a:xfrm>
          <a:solidFill>
            <a:srgbClr val="E0E0E0"/>
          </a:solidFill>
        </p:spPr>
        <p:txBody>
          <a:bodyPr anchor="ctr"/>
          <a:lstStyle>
            <a:lvl1pPr marL="0" marR="0" indent="0" algn="ctr" defTabSz="121904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048"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6389169" y="1522412"/>
            <a:ext cx="1229708" cy="1238251"/>
          </a:xfrm>
          <a:solidFill>
            <a:srgbClr val="E0E0E0"/>
          </a:solidFill>
        </p:spPr>
        <p:txBody>
          <a:bodyPr anchor="ctr"/>
          <a:lstStyle>
            <a:lvl1pPr marL="0" marR="0" indent="0" algn="ctr" defTabSz="121904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048"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6389169" y="3048000"/>
            <a:ext cx="1229708" cy="1238251"/>
          </a:xfrm>
          <a:solidFill>
            <a:srgbClr val="E0E0E0"/>
          </a:solidFill>
        </p:spPr>
        <p:txBody>
          <a:bodyPr anchor="ctr"/>
          <a:lstStyle>
            <a:lvl1pPr marL="0" marR="0" indent="0" algn="ctr" defTabSz="121904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048"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6389169" y="4570412"/>
            <a:ext cx="1229708" cy="1238251"/>
          </a:xfrm>
          <a:solidFill>
            <a:srgbClr val="E0E0E0"/>
          </a:solidFill>
        </p:spPr>
        <p:txBody>
          <a:bodyPr anchor="ctr"/>
          <a:lstStyle>
            <a:lvl1pPr marL="0" marR="0" indent="0" algn="ctr" defTabSz="1219048"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048"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1" cy="762795"/>
          </a:xfrm>
        </p:spPr>
        <p:txBody>
          <a:bodyPr/>
          <a:lstStyle>
            <a:lvl1pPr>
              <a:lnSpc>
                <a:spcPct val="110000"/>
              </a:lnSpc>
              <a:defRPr sz="1400">
                <a:solidFill>
                  <a:schemeClr val="tx2"/>
                </a:solidFill>
              </a:defRPr>
            </a:lvl1pPr>
          </a:lstStyle>
          <a:p>
            <a:r>
              <a:rPr lang="en-GB"/>
              <a:t>Click to edit Master title style</a:t>
            </a:r>
            <a:endParaRPr lang="en-US"/>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8" y="1522412"/>
            <a:ext cx="2853953" cy="1238251"/>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8" y="3048000"/>
            <a:ext cx="2853953" cy="1238251"/>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8" y="4570412"/>
            <a:ext cx="2853953" cy="1238251"/>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7" y="1522412"/>
            <a:ext cx="2853953" cy="1238251"/>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7" y="3048000"/>
            <a:ext cx="2853953" cy="1238251"/>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7" y="4570412"/>
            <a:ext cx="2853953" cy="1238251"/>
          </a:xfrm>
        </p:spPr>
        <p:txBody>
          <a:bodyPr/>
          <a:lstStyle>
            <a:lvl1pPr>
              <a:lnSpc>
                <a:spcPct val="110000"/>
              </a:lnSpc>
              <a:spcBef>
                <a:spcPts val="0"/>
              </a:spcBef>
              <a:defRPr sz="1400">
                <a:solidFill>
                  <a:schemeClr val="tx1"/>
                </a:solidFill>
              </a:defRPr>
            </a:lvl1pPr>
            <a:lvl2pPr marL="127999" indent="-127999">
              <a:lnSpc>
                <a:spcPct val="110000"/>
              </a:lnSpc>
              <a:spcBef>
                <a:spcPts val="0"/>
              </a:spcBef>
              <a:defRPr sz="1400">
                <a:solidFill>
                  <a:schemeClr val="tx1"/>
                </a:solidFill>
              </a:defRPr>
            </a:lvl2pPr>
            <a:lvl3pPr marL="256000" indent="-127999">
              <a:lnSpc>
                <a:spcPct val="110000"/>
              </a:lnSpc>
              <a:spcBef>
                <a:spcPts val="0"/>
              </a:spcBef>
              <a:defRPr sz="1400">
                <a:solidFill>
                  <a:schemeClr val="tx1"/>
                </a:solidFill>
              </a:defRPr>
            </a:lvl3pPr>
            <a:lvl4pPr marL="384000" indent="-12799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57596606"/>
      </p:ext>
    </p:extLst>
  </p:cSld>
  <p:clrMapOvr>
    <a:masterClrMapping/>
  </p:clrMapOvr>
  <p:transition spd="med"/>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7"/>
            <a:ext cx="2474591" cy="1997964"/>
          </a:xfrm>
        </p:spPr>
        <p:txBody>
          <a:bodyPr/>
          <a:lstStyle>
            <a:lvl1pPr>
              <a:lnSpc>
                <a:spcPct val="110000"/>
              </a:lnSpc>
              <a:defRPr sz="1400">
                <a:solidFill>
                  <a:schemeClr val="tx2"/>
                </a:solidFill>
              </a:defRPr>
            </a:lvl1pPr>
          </a:lstStyle>
          <a:p>
            <a:r>
              <a:rPr lang="en-GB"/>
              <a:t>Click to edit Master title style</a:t>
            </a:r>
            <a:endParaRPr lang="en-US"/>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8002"/>
            <a:ext cx="8571384" cy="5811837"/>
          </a:xfrm>
        </p:spPr>
        <p:txBody>
          <a:bodyPr anchor="ctr"/>
          <a:lstStyle>
            <a:lvl1pPr algn="ctr">
              <a:defRPr>
                <a:solidFill>
                  <a:schemeClr val="tx1"/>
                </a:solidFill>
              </a:defRPr>
            </a:lvl1pPr>
          </a:lstStyle>
          <a:p>
            <a:r>
              <a:rPr lang="en-GB"/>
              <a:t>Click icon to add table</a:t>
            </a:r>
            <a:endParaRPr lang="en-US"/>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78823739"/>
      </p:ext>
    </p:extLst>
  </p:cSld>
  <p:clrMapOvr>
    <a:masterClrMapping/>
  </p:clrMapOvr>
  <p:transition spd="med"/>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7"/>
            <a:ext cx="2474591" cy="763524"/>
          </a:xfrm>
        </p:spPr>
        <p:txBody>
          <a:bodyPr/>
          <a:lstStyle>
            <a:lvl1pPr>
              <a:lnSpc>
                <a:spcPct val="110000"/>
              </a:lnSpc>
              <a:defRPr sz="1400">
                <a:solidFill>
                  <a:schemeClr val="tx2"/>
                </a:solidFill>
              </a:defRPr>
            </a:lvl1pPr>
          </a:lstStyle>
          <a:p>
            <a:r>
              <a:rPr lang="en-GB"/>
              <a:t>Click to edit Master title style</a:t>
            </a:r>
            <a:endParaRPr lang="en-US"/>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3333316" y="6391244"/>
            <a:ext cx="2761891" cy="212725"/>
          </a:xfrm>
        </p:spPr>
        <p:txBody>
          <a:bodyPr anchor="b" anchorCtr="0"/>
          <a:lstStyle>
            <a:lvl1pPr>
              <a:defRPr sz="800">
                <a:latin typeface="IBM Plex Sans" panose="020B0503050203000203" pitchFamily="34" charset="0"/>
              </a:defRPr>
            </a:lvl1pPr>
            <a:lvl2pPr>
              <a:defRPr sz="800"/>
            </a:lvl2pPr>
            <a:lvl3pPr>
              <a:defRPr sz="800"/>
            </a:lvl3pPr>
            <a:lvl4pPr>
              <a:defRPr sz="800"/>
            </a:lvl4pPr>
            <a:lvl5pPr>
              <a:defRPr sz="800"/>
            </a:lvl5pPr>
          </a:lstStyle>
          <a:p>
            <a:pPr lvl="0"/>
            <a:r>
              <a:rPr lang="en-US"/>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hasCustomPrompt="1"/>
          </p:nvPr>
        </p:nvSpPr>
        <p:spPr>
          <a:xfrm>
            <a:off x="287963" y="1522414"/>
            <a:ext cx="2471416" cy="4575175"/>
          </a:xfrm>
        </p:spPr>
        <p:txBody>
          <a:bodyPr/>
          <a:lstStyle>
            <a:lvl1pPr>
              <a:defRPr sz="1400">
                <a:latin typeface="+mj-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a:lnSpc>
                <a:spcPct val="110000"/>
              </a:lnSpc>
            </a:pPr>
            <a:r>
              <a:rPr lang="en-US" sz="1400">
                <a:latin typeface="IBM Plex Sans Light" panose="020B0403050203000203" pitchFamily="34" charset="0"/>
              </a:rPr>
              <a:t>Lorem ipsum dolor sit </a:t>
            </a:r>
            <a:r>
              <a:rPr lang="en-US" sz="1400" err="1">
                <a:latin typeface="IBM Plex Sans Light" panose="020B0403050203000203" pitchFamily="34" charset="0"/>
              </a:rPr>
              <a:t>amet</a:t>
            </a:r>
            <a:r>
              <a:rPr lang="en-US" sz="1400">
                <a:latin typeface="IBM Plex Sans Light" panose="020B0403050203000203" pitchFamily="34" charset="0"/>
              </a:rPr>
              <a:t> </a:t>
            </a:r>
            <a:r>
              <a:rPr lang="en-US" sz="1400" err="1">
                <a:latin typeface="IBM Plex Sans Light" panose="020B0403050203000203" pitchFamily="34" charset="0"/>
              </a:rPr>
              <a:t>donec</a:t>
            </a:r>
            <a:r>
              <a:rPr lang="en-US" sz="1400">
                <a:latin typeface="IBM Plex Sans Light" panose="020B0403050203000203" pitchFamily="34" charset="0"/>
              </a:rPr>
              <a:t> </a:t>
            </a:r>
            <a:r>
              <a:rPr lang="en-US" sz="1400" err="1">
                <a:latin typeface="IBM Plex Sans Light" panose="020B0403050203000203" pitchFamily="34" charset="0"/>
              </a:rPr>
              <a:t>quam</a:t>
            </a:r>
            <a:r>
              <a:rPr lang="en-US" sz="1400">
                <a:latin typeface="IBM Plex Sans Light" panose="020B0403050203000203" pitchFamily="34" charset="0"/>
              </a:rPr>
              <a:t> </a:t>
            </a:r>
            <a:r>
              <a:rPr lang="en-US" sz="1400" err="1">
                <a:latin typeface="IBM Plex Sans Light" panose="020B0403050203000203" pitchFamily="34" charset="0"/>
              </a:rPr>
              <a:t>felis</a:t>
            </a:r>
            <a:r>
              <a:rPr lang="en-US" sz="1400">
                <a:latin typeface="IBM Plex Sans Light" panose="020B0403050203000203" pitchFamily="34" charset="0"/>
              </a:rPr>
              <a:t> </a:t>
            </a:r>
            <a:r>
              <a:rPr lang="en-US" sz="1400" err="1">
                <a:latin typeface="IBM Plex Sans Light" panose="020B0403050203000203" pitchFamily="34" charset="0"/>
              </a:rPr>
              <a:t>ultricies</a:t>
            </a:r>
            <a:r>
              <a:rPr lang="en-US" sz="1400">
                <a:latin typeface="IBM Plex Sans Light" panose="020B0403050203000203" pitchFamily="34" charset="0"/>
              </a:rPr>
              <a:t> </a:t>
            </a:r>
            <a:r>
              <a:rPr lang="en-US" sz="1400" err="1">
                <a:latin typeface="IBM Plex Sans Light" panose="020B0403050203000203" pitchFamily="34" charset="0"/>
              </a:rPr>
              <a:t>nec</a:t>
            </a:r>
            <a:r>
              <a:rPr lang="en-US" sz="1400">
                <a:latin typeface="IBM Plex Sans Light" panose="020B0403050203000203" pitchFamily="34" charset="0"/>
              </a:rPr>
              <a:t> </a:t>
            </a:r>
            <a:r>
              <a:rPr lang="en-US" sz="1400" err="1">
                <a:latin typeface="IBM Plex Sans Light" panose="020B0403050203000203" pitchFamily="34" charset="0"/>
              </a:rPr>
              <a:t>pellentesque</a:t>
            </a:r>
            <a:r>
              <a:rPr lang="en-US" sz="1400">
                <a:latin typeface="IBM Plex Sans Light" panose="020B0403050203000203" pitchFamily="34" charset="0"/>
              </a:rPr>
              <a:t> </a:t>
            </a:r>
            <a:r>
              <a:rPr lang="en-US" sz="1400" err="1">
                <a:latin typeface="IBM Plex Sans Light" panose="020B0403050203000203" pitchFamily="34" charset="0"/>
              </a:rPr>
              <a:t>eu</a:t>
            </a:r>
            <a:r>
              <a:rPr lang="en-US" sz="1400">
                <a:latin typeface="IBM Plex Sans Light" panose="020B0403050203000203" pitchFamily="34" charset="0"/>
              </a:rPr>
              <a:t> </a:t>
            </a:r>
            <a:r>
              <a:rPr lang="en-US" sz="1400" err="1">
                <a:latin typeface="IBM Plex Sans Light" panose="020B0403050203000203" pitchFamily="34" charset="0"/>
              </a:rPr>
              <a:t>pretium</a:t>
            </a:r>
            <a:r>
              <a:rPr lang="en-US" sz="1400">
                <a:latin typeface="IBM Plex Sans Light" panose="020B0403050203000203" pitchFamily="34" charset="0"/>
              </a:rPr>
              <a:t> </a:t>
            </a:r>
            <a:r>
              <a:rPr lang="en-US" sz="1400" err="1">
                <a:latin typeface="IBM Plex Sans Light" panose="020B0403050203000203" pitchFamily="34" charset="0"/>
              </a:rPr>
              <a:t>quis</a:t>
            </a:r>
            <a:r>
              <a:rPr lang="en-US" sz="1400">
                <a:latin typeface="IBM Plex Sans Light" panose="020B0403050203000203" pitchFamily="34" charset="0"/>
              </a:rPr>
              <a:t> sem. </a:t>
            </a:r>
            <a:r>
              <a:rPr lang="en-US" sz="1400" err="1">
                <a:latin typeface="IBM Plex Sans Light" panose="020B0403050203000203" pitchFamily="34" charset="0"/>
              </a:rPr>
              <a:t>Nulla</a:t>
            </a:r>
            <a:r>
              <a:rPr lang="en-US" sz="1400">
                <a:latin typeface="IBM Plex Sans Light" panose="020B0403050203000203" pitchFamily="34" charset="0"/>
              </a:rPr>
              <a:t> </a:t>
            </a:r>
            <a:r>
              <a:rPr lang="en-US" sz="1400" err="1">
                <a:latin typeface="IBM Plex Sans Light" panose="020B0403050203000203" pitchFamily="34" charset="0"/>
              </a:rPr>
              <a:t>conset</a:t>
            </a:r>
            <a:r>
              <a:rPr lang="en-US" sz="1400">
                <a:latin typeface="IBM Plex Sans Light" panose="020B0403050203000203" pitchFamily="34" charset="0"/>
              </a:rPr>
              <a:t> </a:t>
            </a:r>
            <a:r>
              <a:rPr lang="en-US" sz="1400" err="1">
                <a:latin typeface="IBM Plex Sans Light" panose="020B0403050203000203" pitchFamily="34" charset="0"/>
              </a:rPr>
              <a:t>massa</a:t>
            </a:r>
            <a:r>
              <a:rPr lang="en-US" sz="1400">
                <a:latin typeface="IBM Plex Sans Light" panose="020B0403050203000203" pitchFamily="34" charset="0"/>
              </a:rPr>
              <a:t> </a:t>
            </a:r>
            <a:r>
              <a:rPr lang="en-US" sz="1400" err="1">
                <a:latin typeface="IBM Plex Sans Light" panose="020B0403050203000203" pitchFamily="34" charset="0"/>
              </a:rPr>
              <a:t>quis</a:t>
            </a:r>
            <a:r>
              <a:rPr lang="en-US" sz="1400">
                <a:latin typeface="IBM Plex Sans Light" panose="020B0403050203000203" pitchFamily="34" charset="0"/>
              </a:rPr>
              <a:t> </a:t>
            </a:r>
            <a:r>
              <a:rPr lang="en-US" sz="1400" err="1">
                <a:latin typeface="IBM Plex Sans Light" panose="020B0403050203000203" pitchFamily="34" charset="0"/>
              </a:rPr>
              <a:t>enim</a:t>
            </a:r>
            <a:r>
              <a:rPr lang="en-US" sz="1400">
                <a:latin typeface="IBM Plex Sans Light" panose="020B0403050203000203" pitchFamily="34" charset="0"/>
              </a:rPr>
              <a:t>.</a:t>
            </a: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287963" y="6408001"/>
            <a:ext cx="2477765" cy="190500"/>
          </a:xfrm>
        </p:spPr>
        <p:txBody>
          <a:bodyPr/>
          <a:lstStyle/>
          <a:p>
            <a:r>
              <a:rPr lang="en-US"/>
              <a:t>Footer text (optional)</a:t>
            </a:r>
          </a:p>
        </p:txBody>
      </p:sp>
    </p:spTree>
    <p:extLst>
      <p:ext uri="{BB962C8B-B14F-4D97-AF65-F5344CB8AC3E}">
        <p14:creationId xmlns:p14="http://schemas.microsoft.com/office/powerpoint/2010/main" val="3228172688"/>
      </p:ext>
    </p:extLst>
  </p:cSld>
  <p:clrMapOvr>
    <a:masterClrMapping/>
  </p:clrMapOvr>
  <p:transition spd="med"/>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192024"/>
            <a:ext cx="2477764" cy="1429544"/>
          </a:xfrm>
        </p:spPr>
        <p:txBody>
          <a:bodyPr/>
          <a:lstStyle>
            <a:lvl1pPr>
              <a:lnSpc>
                <a:spcPct val="100000"/>
              </a:lnSpc>
              <a:spcBef>
                <a:spcPts val="0"/>
              </a:spcBef>
              <a:defRPr sz="3400">
                <a:solidFill>
                  <a:schemeClr val="tx2"/>
                </a:solidFill>
              </a:defRPr>
            </a:lvl1pPr>
            <a:lvl2pPr>
              <a:lnSpc>
                <a:spcPct val="100000"/>
              </a:lnSpc>
              <a:spcBef>
                <a:spcPts val="0"/>
              </a:spcBef>
              <a:defRPr sz="3200">
                <a:solidFill>
                  <a:schemeClr val="tx1"/>
                </a:solidFill>
              </a:defRPr>
            </a:lvl2pPr>
            <a:lvl3pPr>
              <a:lnSpc>
                <a:spcPct val="100000"/>
              </a:lnSpc>
              <a:spcBef>
                <a:spcPts val="0"/>
              </a:spcBef>
              <a:defRPr sz="3200">
                <a:solidFill>
                  <a:schemeClr val="tx1"/>
                </a:solidFill>
              </a:defRPr>
            </a:lvl3pPr>
            <a:lvl4pPr>
              <a:lnSpc>
                <a:spcPct val="100000"/>
              </a:lnSpc>
              <a:spcBef>
                <a:spcPts val="0"/>
              </a:spcBef>
              <a:defRPr sz="3200">
                <a:solidFill>
                  <a:schemeClr val="tx1"/>
                </a:solidFill>
              </a:defRPr>
            </a:lvl4pPr>
            <a:lvl5pPr>
              <a:lnSpc>
                <a:spcPct val="100000"/>
              </a:lnSpc>
              <a:spcBef>
                <a:spcPts val="0"/>
              </a:spcBef>
              <a:defRPr sz="3200">
                <a:solidFill>
                  <a:schemeClr val="tx1"/>
                </a:solidFill>
              </a:defRPr>
            </a:lvl5pPr>
          </a:lstStyle>
          <a:p>
            <a:pPr lvl="0"/>
            <a:r>
              <a:rPr lang="en-GB"/>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30110" y="288001"/>
            <a:ext cx="2476177" cy="5812631"/>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42" indent="-73142">
              <a:lnSpc>
                <a:spcPct val="120000"/>
              </a:lnSpc>
              <a:spcBef>
                <a:spcPts val="0"/>
              </a:spcBef>
              <a:defRPr sz="800" b="0" i="0">
                <a:solidFill>
                  <a:schemeClr val="tx1"/>
                </a:solidFill>
                <a:latin typeface="IBM Plex Sans" panose="020B0503050203000203" pitchFamily="34" charset="0"/>
              </a:defRPr>
            </a:lvl2pPr>
            <a:lvl3pPr marL="146286" indent="-73142">
              <a:lnSpc>
                <a:spcPct val="120000"/>
              </a:lnSpc>
              <a:spcBef>
                <a:spcPts val="0"/>
              </a:spcBef>
              <a:defRPr sz="800" b="0" i="0">
                <a:solidFill>
                  <a:schemeClr val="tx1"/>
                </a:solidFill>
                <a:latin typeface="IBM Plex Sans" panose="020B0503050203000203" pitchFamily="34" charset="0"/>
              </a:defRPr>
            </a:lvl3pPr>
            <a:lvl4pPr marL="219429" indent="-7314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87963" y="6408001"/>
            <a:ext cx="2477765" cy="190500"/>
          </a:xfrm>
        </p:spPr>
        <p:txBody>
          <a:bodyPr/>
          <a:lstStyle/>
          <a:p>
            <a:r>
              <a:rPr lang="en-US"/>
              <a:t>Footer text (optional)</a:t>
            </a:r>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50889443"/>
      </p:ext>
    </p:extLst>
  </p:cSld>
  <p:clrMapOvr>
    <a:masterClrMapping/>
  </p:clrMapOvr>
  <p:transition spd="med"/>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192024"/>
            <a:ext cx="2477764" cy="1429544"/>
          </a:xfrm>
        </p:spPr>
        <p:txBody>
          <a:bodyPr/>
          <a:lstStyle>
            <a:lvl1pPr>
              <a:lnSpc>
                <a:spcPct val="100000"/>
              </a:lnSpc>
              <a:spcBef>
                <a:spcPts val="0"/>
              </a:spcBef>
              <a:defRPr sz="3400">
                <a:solidFill>
                  <a:schemeClr val="tx2"/>
                </a:solidFill>
              </a:defRPr>
            </a:lvl1pPr>
            <a:lvl2pPr>
              <a:lnSpc>
                <a:spcPct val="100000"/>
              </a:lnSpc>
              <a:spcBef>
                <a:spcPts val="0"/>
              </a:spcBef>
              <a:defRPr sz="3200">
                <a:solidFill>
                  <a:schemeClr val="tx1"/>
                </a:solidFill>
              </a:defRPr>
            </a:lvl2pPr>
            <a:lvl3pPr>
              <a:lnSpc>
                <a:spcPct val="100000"/>
              </a:lnSpc>
              <a:spcBef>
                <a:spcPts val="0"/>
              </a:spcBef>
              <a:defRPr sz="3200">
                <a:solidFill>
                  <a:schemeClr val="tx1"/>
                </a:solidFill>
              </a:defRPr>
            </a:lvl3pPr>
            <a:lvl4pPr>
              <a:lnSpc>
                <a:spcPct val="100000"/>
              </a:lnSpc>
              <a:spcBef>
                <a:spcPts val="0"/>
              </a:spcBef>
              <a:defRPr sz="3200">
                <a:solidFill>
                  <a:schemeClr val="tx1"/>
                </a:solidFill>
              </a:defRPr>
            </a:lvl4pPr>
            <a:lvl5pPr>
              <a:lnSpc>
                <a:spcPct val="100000"/>
              </a:lnSpc>
              <a:spcBef>
                <a:spcPts val="0"/>
              </a:spcBef>
              <a:defRPr sz="3200">
                <a:solidFill>
                  <a:schemeClr val="tx1"/>
                </a:solidFill>
              </a:defRPr>
            </a:lvl5pPr>
          </a:lstStyle>
          <a:p>
            <a:pPr lvl="0"/>
            <a:r>
              <a:rPr lang="en-GB"/>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9169" y="288001"/>
            <a:ext cx="2476177" cy="5812631"/>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42" indent="-73142">
              <a:lnSpc>
                <a:spcPct val="120000"/>
              </a:lnSpc>
              <a:spcBef>
                <a:spcPts val="0"/>
              </a:spcBef>
              <a:defRPr sz="800" b="0" i="0">
                <a:solidFill>
                  <a:schemeClr val="tx1"/>
                </a:solidFill>
                <a:latin typeface="IBM Plex Sans" panose="020B0503050203000203" pitchFamily="34" charset="0"/>
              </a:defRPr>
            </a:lvl2pPr>
            <a:lvl3pPr marL="146286" indent="-73142">
              <a:lnSpc>
                <a:spcPct val="120000"/>
              </a:lnSpc>
              <a:spcBef>
                <a:spcPts val="0"/>
              </a:spcBef>
              <a:defRPr sz="800" b="0" i="0">
                <a:solidFill>
                  <a:schemeClr val="tx1"/>
                </a:solidFill>
                <a:latin typeface="IBM Plex Sans" panose="020B0503050203000203" pitchFamily="34" charset="0"/>
              </a:defRPr>
            </a:lvl3pPr>
            <a:lvl4pPr marL="219429" indent="-7314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4" y="288001"/>
            <a:ext cx="2476177" cy="5812631"/>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42" indent="-73142">
              <a:lnSpc>
                <a:spcPct val="120000"/>
              </a:lnSpc>
              <a:spcBef>
                <a:spcPts val="0"/>
              </a:spcBef>
              <a:defRPr sz="800" b="0" i="0">
                <a:solidFill>
                  <a:schemeClr val="tx1"/>
                </a:solidFill>
                <a:latin typeface="IBM Plex Sans" panose="020B0503050203000203" pitchFamily="34" charset="0"/>
              </a:defRPr>
            </a:lvl2pPr>
            <a:lvl3pPr marL="146286" indent="-73142">
              <a:lnSpc>
                <a:spcPct val="120000"/>
              </a:lnSpc>
              <a:spcBef>
                <a:spcPts val="0"/>
              </a:spcBef>
              <a:defRPr sz="800" b="0" i="0">
                <a:solidFill>
                  <a:schemeClr val="tx1"/>
                </a:solidFill>
                <a:latin typeface="IBM Plex Sans" panose="020B0503050203000203" pitchFamily="34" charset="0"/>
              </a:defRPr>
            </a:lvl3pPr>
            <a:lvl4pPr marL="219429" indent="-7314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3" name="Footer Placeholder 3">
            <a:extLst>
              <a:ext uri="{FF2B5EF4-FFF2-40B4-BE49-F238E27FC236}">
                <a16:creationId xmlns:a16="http://schemas.microsoft.com/office/drawing/2014/main" id="{F5CA4A6F-2777-D002-EE9E-92C246A4DA85}"/>
              </a:ext>
            </a:extLst>
          </p:cNvPr>
          <p:cNvSpPr>
            <a:spLocks noGrp="1"/>
          </p:cNvSpPr>
          <p:nvPr>
            <p:ph type="ftr" sz="quarter" idx="18"/>
          </p:nvPr>
        </p:nvSpPr>
        <p:spPr>
          <a:xfrm>
            <a:off x="287963" y="6408001"/>
            <a:ext cx="2477765" cy="190500"/>
          </a:xfrm>
        </p:spPr>
        <p:txBody>
          <a:bodyPr/>
          <a:lstStyle/>
          <a:p>
            <a:r>
              <a:rPr lang="en-US"/>
              <a:t>Footer text (optional)</a:t>
            </a:r>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97854677"/>
      </p:ext>
    </p:extLst>
  </p:cSld>
  <p:clrMapOvr>
    <a:masterClrMapping/>
  </p:clrMapOvr>
  <p:transition spd="med"/>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1" cy="1234376"/>
          </a:xfrm>
        </p:spPr>
        <p:txBody>
          <a:bodyPr/>
          <a:lstStyle>
            <a:lvl1pPr>
              <a:lnSpc>
                <a:spcPct val="110000"/>
              </a:lnSpc>
              <a:defRPr sz="1400">
                <a:solidFill>
                  <a:schemeClr val="tx2"/>
                </a:solidFill>
              </a:defRPr>
            </a:lvl1pPr>
          </a:lstStyle>
          <a:p>
            <a:r>
              <a:rPr lang="en-GB"/>
              <a:t>Click to edit Master title style</a:t>
            </a:r>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287963" y="6408001"/>
            <a:ext cx="2477765" cy="190500"/>
          </a:xfrm>
        </p:spPr>
        <p:txBody>
          <a:bodyPr/>
          <a:lstStyle/>
          <a:p>
            <a:r>
              <a:rPr lang="en-US"/>
              <a:t>Footer text (optional)</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746713"/>
      </p:ext>
    </p:extLst>
  </p:cSld>
  <p:clrMapOvr>
    <a:masterClrMapping/>
  </p:clrMapOvr>
  <p:transition spd="med"/>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1" cy="1234376"/>
          </a:xfrm>
        </p:spPr>
        <p:txBody>
          <a:bodyPr/>
          <a:lstStyle>
            <a:lvl1pPr>
              <a:lnSpc>
                <a:spcPct val="110000"/>
              </a:lnSpc>
              <a:defRPr sz="1400">
                <a:solidFill>
                  <a:schemeClr val="tx2"/>
                </a:solidFill>
              </a:defRPr>
            </a:lvl1pPr>
          </a:lstStyle>
          <a:p>
            <a:r>
              <a:rPr lang="en-GB"/>
              <a:t>Click to edit Master title style</a:t>
            </a:r>
            <a:endParaRPr lang="en-US"/>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7910" y="6475770"/>
            <a:ext cx="136791"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4943655"/>
      </p:ext>
    </p:extLst>
  </p:cSld>
  <p:clrMapOvr>
    <a:masterClrMapping/>
  </p:clrMapOvr>
  <p:transition spd="med"/>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6" y="3084231"/>
            <a:ext cx="1727991" cy="689540"/>
          </a:xfrm>
          <a:prstGeom prst="rect">
            <a:avLst/>
          </a:prstGeom>
        </p:spPr>
      </p:pic>
    </p:spTree>
    <p:extLst>
      <p:ext uri="{BB962C8B-B14F-4D97-AF65-F5344CB8AC3E}">
        <p14:creationId xmlns:p14="http://schemas.microsoft.com/office/powerpoint/2010/main" val="61209755"/>
      </p:ext>
    </p:extLst>
  </p:cSld>
  <p:clrMapOvr>
    <a:masterClrMapping/>
  </p:clrMapOvr>
  <p:transition spd="med"/>
</p:sldLayout>
</file>

<file path=ppt/slideLayouts/slideLayout55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351623"/>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pic>
        <p:nvPicPr>
          <p:cNvPr id="6" name="Picture"/>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191753" y="6273672"/>
            <a:ext cx="695449" cy="277477"/>
          </a:xfrm>
          <a:prstGeom prst="rect">
            <a:avLst/>
          </a:prstGeom>
        </p:spPr>
      </p:pic>
    </p:spTree>
    <p:extLst>
      <p:ext uri="{BB962C8B-B14F-4D97-AF65-F5344CB8AC3E}">
        <p14:creationId xmlns:p14="http://schemas.microsoft.com/office/powerpoint/2010/main" val="41702273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62298142"/>
      </p:ext>
    </p:extLst>
  </p:cSld>
  <p:clrMapOvr>
    <a:masterClrMapping/>
  </p:clrMapOvr>
  <p:transition spd="med"/>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1"/>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91753" y="6273672"/>
            <a:ext cx="695449" cy="277477"/>
          </a:xfrm>
          <a:prstGeom prst="rect">
            <a:avLst/>
          </a:prstGeom>
        </p:spPr>
      </p:pic>
    </p:spTree>
    <p:extLst>
      <p:ext uri="{BB962C8B-B14F-4D97-AF65-F5344CB8AC3E}">
        <p14:creationId xmlns:p14="http://schemas.microsoft.com/office/powerpoint/2010/main" val="1428436141"/>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91753" y="6273672"/>
            <a:ext cx="695449" cy="277477"/>
          </a:xfrm>
          <a:prstGeom prst="rect">
            <a:avLst/>
          </a:prstGeom>
        </p:spPr>
      </p:pic>
    </p:spTree>
    <p:extLst>
      <p:ext uri="{BB962C8B-B14F-4D97-AF65-F5344CB8AC3E}">
        <p14:creationId xmlns:p14="http://schemas.microsoft.com/office/powerpoint/2010/main" val="2438559151"/>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191753" y="6273672"/>
            <a:ext cx="695449" cy="277477"/>
          </a:xfrm>
          <a:prstGeom prst="rect">
            <a:avLst/>
          </a:prstGeom>
        </p:spPr>
      </p:pic>
    </p:spTree>
    <p:extLst>
      <p:ext uri="{BB962C8B-B14F-4D97-AF65-F5344CB8AC3E}">
        <p14:creationId xmlns:p14="http://schemas.microsoft.com/office/powerpoint/2010/main" val="1690921706"/>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2"/>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91753" y="6273672"/>
            <a:ext cx="695449" cy="277477"/>
          </a:xfrm>
          <a:prstGeom prst="rect">
            <a:avLst/>
          </a:prstGeom>
        </p:spPr>
      </p:pic>
    </p:spTree>
    <p:extLst>
      <p:ext uri="{BB962C8B-B14F-4D97-AF65-F5344CB8AC3E}">
        <p14:creationId xmlns:p14="http://schemas.microsoft.com/office/powerpoint/2010/main" val="258284701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6" name="Picture"/>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91753" y="6273672"/>
            <a:ext cx="695449" cy="277477"/>
          </a:xfrm>
          <a:prstGeom prst="rect">
            <a:avLst/>
          </a:prstGeom>
        </p:spPr>
      </p:pic>
    </p:spTree>
    <p:extLst>
      <p:ext uri="{BB962C8B-B14F-4D97-AF65-F5344CB8AC3E}">
        <p14:creationId xmlns:p14="http://schemas.microsoft.com/office/powerpoint/2010/main" val="1045007647"/>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91753" y="6273672"/>
            <a:ext cx="695449" cy="277477"/>
          </a:xfrm>
          <a:prstGeom prst="rect">
            <a:avLst/>
          </a:prstGeom>
        </p:spPr>
      </p:pic>
    </p:spTree>
    <p:extLst>
      <p:ext uri="{BB962C8B-B14F-4D97-AF65-F5344CB8AC3E}">
        <p14:creationId xmlns:p14="http://schemas.microsoft.com/office/powerpoint/2010/main" val="3202395570"/>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2"/>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91753" y="6273672"/>
            <a:ext cx="695449" cy="277477"/>
          </a:xfrm>
          <a:prstGeom prst="rect">
            <a:avLst/>
          </a:prstGeom>
        </p:spPr>
      </p:pic>
    </p:spTree>
    <p:extLst>
      <p:ext uri="{BB962C8B-B14F-4D97-AF65-F5344CB8AC3E}">
        <p14:creationId xmlns:p14="http://schemas.microsoft.com/office/powerpoint/2010/main" val="976452181"/>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91753" y="6273672"/>
            <a:ext cx="695449" cy="277477"/>
          </a:xfrm>
          <a:prstGeom prst="rect">
            <a:avLst/>
          </a:prstGeom>
        </p:spPr>
      </p:pic>
    </p:spTree>
    <p:extLst>
      <p:ext uri="{BB962C8B-B14F-4D97-AF65-F5344CB8AC3E}">
        <p14:creationId xmlns:p14="http://schemas.microsoft.com/office/powerpoint/2010/main" val="4018256925"/>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6662796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07" indent="0">
              <a:buNone/>
              <a:defRPr/>
            </a:lvl3pPr>
            <a:lvl4pPr marL="579946" indent="0">
              <a:buNone/>
              <a:defRPr/>
            </a:lvl4pPr>
            <a:lvl5pPr marL="8424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07" indent="0">
              <a:buNone/>
              <a:defRPr/>
            </a:lvl3pPr>
            <a:lvl4pPr marL="579946" indent="0">
              <a:buNone/>
              <a:defRPr/>
            </a:lvl4pPr>
            <a:lvl5pPr marL="8424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231722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245784433"/>
      </p:ext>
    </p:extLst>
  </p:cSld>
  <p:clrMapOvr>
    <a:masterClrMapping/>
  </p:clrMapOvr>
  <p:transition spd="med"/>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74395061"/>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381003032"/>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800" b="0" i="0">
                <a:solidFill>
                  <a:schemeClr val="accent2"/>
                </a:solidFill>
                <a:latin typeface="IBM Plex Sans Light" panose="020B0403050203000203"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596797135"/>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7416713" cy="5726176"/>
          </a:xfrm>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1280409"/>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01553993"/>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11"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50150651"/>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537287672"/>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24726640"/>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72523207"/>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6233057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pic>
        <p:nvPicPr>
          <p:cNvPr id="6" name="Picture"/>
          <p:cNvPicPr>
            <a:picLocks noChangeAspect="1"/>
          </p:cNvPicPr>
          <p:nvPr userDrawn="1"/>
        </p:nvPicPr>
        <p:blipFill>
          <a:blip r:embed="rId2"/>
          <a:srcRect/>
          <a:stretch/>
        </p:blipFill>
        <p:spPr>
          <a:xfrm>
            <a:off x="11191753" y="6273672"/>
            <a:ext cx="695449" cy="277477"/>
          </a:xfrm>
          <a:prstGeom prst="rect">
            <a:avLst/>
          </a:prstGeom>
        </p:spPr>
      </p:pic>
    </p:spTree>
    <p:extLst>
      <p:ext uri="{BB962C8B-B14F-4D97-AF65-F5344CB8AC3E}">
        <p14:creationId xmlns:p14="http://schemas.microsoft.com/office/powerpoint/2010/main" val="2416254055"/>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solidFill>
                  <a:schemeClr val="tx1"/>
                </a:solidFill>
              </a:defRPr>
            </a:lvl1p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65141611"/>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15235970"/>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5486804"/>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61269211"/>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6"/>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70"/>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8"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09321503"/>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US"/>
              <a:t>Click to edit Master title style</a:t>
            </a:r>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6"/>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6"/>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2"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8"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70"/>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4858723"/>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boxes (1 large, 3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2700464"/>
          </a:xfrm>
          <a:noFill/>
        </p:spPr>
        <p:txBody>
          <a:bodyPr lIns="182880" tIns="164592" rIns="228600" bIns="228600"/>
          <a:lstStyle>
            <a:lvl1pPr>
              <a:defRPr sz="6400">
                <a:solidFill>
                  <a:schemeClr val="tx1"/>
                </a:solidFill>
              </a:defRPr>
            </a:lvl1pPr>
          </a:lstStyle>
          <a:p>
            <a:r>
              <a:rPr lang="en-US"/>
              <a:t>Click to edit Master title style</a:t>
            </a:r>
          </a:p>
        </p:txBody>
      </p:sp>
      <p:sp>
        <p:nvSpPr>
          <p:cNvPr id="12" name="Content Placeholder 2"/>
          <p:cNvSpPr>
            <a:spLocks noGrp="1"/>
          </p:cNvSpPr>
          <p:nvPr>
            <p:ph sz="quarter" idx="19"/>
          </p:nvPr>
        </p:nvSpPr>
        <p:spPr>
          <a:xfrm>
            <a:off x="133339" y="3048000"/>
            <a:ext cx="3657600" cy="33528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38896" y="3048000"/>
            <a:ext cx="3657600" cy="33528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8070728" y="3048000"/>
            <a:ext cx="3657600" cy="33528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029068" y="3113379"/>
            <a:ext cx="0" cy="33528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7958011" y="3113379"/>
            <a:ext cx="0" cy="33528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2854131"/>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8680306"/>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3425951"/>
          </a:xfrm>
          <a:noFill/>
        </p:spPr>
        <p:txBody>
          <a:bodyPr lIns="182880" tIns="164592" rIns="228600" bIns="228600"/>
          <a:lstStyle>
            <a:lvl1pPr>
              <a:defRPr sz="6400">
                <a:solidFill>
                  <a:schemeClr val="tx1"/>
                </a:solidFill>
              </a:defRPr>
            </a:lvl1pPr>
          </a:lstStyle>
          <a:p>
            <a:r>
              <a:rPr lang="en-US"/>
              <a:t>Click to edit Master title style</a:t>
            </a:r>
          </a:p>
        </p:txBody>
      </p:sp>
      <p:sp>
        <p:nvSpPr>
          <p:cNvPr id="13" name="Content Placeholder 1"/>
          <p:cNvSpPr>
            <a:spLocks noGrp="1"/>
          </p:cNvSpPr>
          <p:nvPr>
            <p:ph sz="quarter" idx="20"/>
          </p:nvPr>
        </p:nvSpPr>
        <p:spPr>
          <a:xfrm>
            <a:off x="0" y="3426886"/>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6"/>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6438540"/>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05416672"/>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en-US"/>
              <a:t>Click icon to add picture</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852443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28569996"/>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9880033"/>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0521104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28297351"/>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381846324"/>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85459497"/>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5003041"/>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311650308"/>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863361"/>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     IBM Confidential</a:t>
            </a:r>
          </a:p>
          <a:p>
            <a:r>
              <a:rPr lang="en-US"/>
              <a:t>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40477520"/>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230931" y="3083847"/>
            <a:ext cx="1730141" cy="690308"/>
          </a:xfrm>
          <a:prstGeom prst="rect">
            <a:avLst/>
          </a:prstGeom>
        </p:spPr>
      </p:pic>
    </p:spTree>
    <p:extLst>
      <p:ext uri="{BB962C8B-B14F-4D97-AF65-F5344CB8AC3E}">
        <p14:creationId xmlns:p14="http://schemas.microsoft.com/office/powerpoint/2010/main" val="4000833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292609" y="237068"/>
            <a:ext cx="5510785" cy="1072898"/>
          </a:xfrm>
          <a:prstGeom prst="rect">
            <a:avLst/>
          </a:prstGeom>
        </p:spPr>
        <p:txBody>
          <a:bodyPr/>
          <a:lstStyle>
            <a:lvl1pPr>
              <a:defRPr sz="2133">
                <a:solidFill>
                  <a:schemeClr val="accent2"/>
                </a:solidFill>
                <a:latin typeface="+mj-lt"/>
                <a:ea typeface="+mj-ea"/>
                <a:cs typeface="+mj-cs"/>
                <a:sym typeface="IBM Plex Sans Light"/>
              </a:defRPr>
            </a:lvl1pPr>
          </a:lstStyle>
          <a:p>
            <a:r>
              <a:t>Title Text</a:t>
            </a:r>
          </a:p>
        </p:txBody>
      </p:sp>
      <p:sp>
        <p:nvSpPr>
          <p:cNvPr id="164" name="Body Level One…"/>
          <p:cNvSpPr txBox="1">
            <a:spLocks noGrp="1"/>
          </p:cNvSpPr>
          <p:nvPr>
            <p:ph type="body" sz="half" idx="1"/>
          </p:nvPr>
        </p:nvSpPr>
        <p:spPr>
          <a:xfrm>
            <a:off x="237068" y="1511807"/>
            <a:ext cx="5608321" cy="4482594"/>
          </a:xfrm>
          <a:prstGeom prst="rect">
            <a:avLst/>
          </a:prstGeom>
        </p:spPr>
        <p:txBody>
          <a:bodyPr>
            <a:normAutofit/>
          </a:bodyPr>
          <a:lstStyle>
            <a:lvl1pPr>
              <a:lnSpc>
                <a:spcPct val="90000"/>
              </a:lnSpc>
              <a:defRPr sz="12797">
                <a:solidFill>
                  <a:schemeClr val="accent2"/>
                </a:solidFill>
              </a:defRPr>
            </a:lvl1pPr>
            <a:lvl2pPr marL="1585100" indent="-1588145">
              <a:lnSpc>
                <a:spcPct val="90000"/>
              </a:lnSpc>
              <a:defRPr sz="12797">
                <a:solidFill>
                  <a:schemeClr val="accent2"/>
                </a:solidFill>
              </a:defRPr>
            </a:lvl2pPr>
            <a:lvl3pPr marL="1813661" indent="-1588145">
              <a:lnSpc>
                <a:spcPct val="90000"/>
              </a:lnSpc>
              <a:defRPr sz="12797">
                <a:solidFill>
                  <a:schemeClr val="accent2"/>
                </a:solidFill>
              </a:defRPr>
            </a:lvl3pPr>
            <a:lvl4pPr marL="2194594" indent="-1588145">
              <a:lnSpc>
                <a:spcPct val="90000"/>
              </a:lnSpc>
              <a:defRPr sz="12797">
                <a:solidFill>
                  <a:schemeClr val="accent2"/>
                </a:solidFill>
              </a:defRPr>
            </a:lvl4pPr>
            <a:lvl5pPr marL="2427386" indent="-1588145">
              <a:lnSpc>
                <a:spcPct val="90000"/>
              </a:lnSpc>
              <a:defRPr sz="12797">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653173504"/>
      </p:ext>
    </p:extLst>
  </p:cSld>
  <p:clrMapOvr>
    <a:masterClrMapping/>
  </p:clrMapOvr>
  <p:transition spd="med"/>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230932" y="3083847"/>
            <a:ext cx="1730139" cy="690308"/>
          </a:xfrm>
          <a:prstGeom prst="rect">
            <a:avLst/>
          </a:prstGeom>
        </p:spPr>
      </p:pic>
    </p:spTree>
    <p:extLst>
      <p:ext uri="{BB962C8B-B14F-4D97-AF65-F5344CB8AC3E}">
        <p14:creationId xmlns:p14="http://schemas.microsoft.com/office/powerpoint/2010/main" val="393230409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230931" y="3083847"/>
            <a:ext cx="1730141" cy="690309"/>
          </a:xfrm>
          <a:prstGeom prst="rect">
            <a:avLst/>
          </a:prstGeom>
        </p:spPr>
      </p:pic>
    </p:spTree>
    <p:extLst>
      <p:ext uri="{BB962C8B-B14F-4D97-AF65-F5344CB8AC3E}">
        <p14:creationId xmlns:p14="http://schemas.microsoft.com/office/powerpoint/2010/main" val="4037357004"/>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a:latin typeface="Arial Regular" charset="0"/>
            </a:endParaRPr>
          </a:p>
        </p:txBody>
      </p:sp>
      <p:sp>
        <p:nvSpPr>
          <p:cNvPr id="2" name="Title 1"/>
          <p:cNvSpPr>
            <a:spLocks noGrp="1"/>
          </p:cNvSpPr>
          <p:nvPr>
            <p:ph type="title"/>
          </p:nvPr>
        </p:nvSpPr>
        <p:spPr>
          <a:xfrm>
            <a:off x="381000" y="1714503"/>
            <a:ext cx="5486400" cy="952500"/>
          </a:xfrm>
        </p:spPr>
        <p:txBody>
          <a:bodyPr>
            <a:noAutofit/>
          </a:bodyPr>
          <a:lstStyle/>
          <a:p>
            <a:r>
              <a:rPr lang="en-US"/>
              <a:t>Click to edit Master title style</a:t>
            </a:r>
          </a:p>
        </p:txBody>
      </p:sp>
      <p:sp>
        <p:nvSpPr>
          <p:cNvPr id="3" name="Content Placeholder 2"/>
          <p:cNvSpPr>
            <a:spLocks noGrp="1"/>
          </p:cNvSpPr>
          <p:nvPr>
            <p:ph idx="1"/>
          </p:nvPr>
        </p:nvSpPr>
        <p:spPr>
          <a:xfrm>
            <a:off x="381000" y="2971800"/>
            <a:ext cx="5486400" cy="3124200"/>
          </a:xfrm>
          <a:prstGeom prst="rect">
            <a:avLst/>
          </a:prstGeom>
        </p:spPr>
        <p:txBody>
          <a:bodyPr tIns="0">
            <a:noAutofit/>
          </a:bodyPr>
          <a:lstStyle>
            <a:lvl1pPr>
              <a:defRPr sz="2000">
                <a:solidFill>
                  <a:schemeClr val="accent2"/>
                </a:solidFill>
              </a:defRPr>
            </a:lvl1pPr>
            <a:lvl2pPr>
              <a:defRPr sz="2000">
                <a:solidFill>
                  <a:schemeClr val="accent2"/>
                </a:solidFill>
              </a:defRPr>
            </a:lvl2pPr>
            <a:lvl3pPr>
              <a:defRPr sz="2000">
                <a:solidFill>
                  <a:schemeClr val="accent2"/>
                </a:solidFill>
              </a:defRPr>
            </a:lvl3pPr>
            <a:lvl4pPr>
              <a:defRPr sz="2000">
                <a:solidFill>
                  <a:schemeClr val="accent2"/>
                </a:solidFill>
              </a:defRPr>
            </a:lvl4pPr>
            <a:lvl5pPr>
              <a:defRPr sz="2000">
                <a:solidFill>
                  <a:schemeClr val="accent2"/>
                </a:solidFill>
              </a:defRPr>
            </a:lvl5pPr>
          </a:lstStyle>
          <a:p>
            <a:pPr lvl="0"/>
            <a:endParaRPr lang="en-US"/>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0"/>
          </p:nvPr>
        </p:nvSpPr>
        <p:spPr>
          <a:xfrm>
            <a:off x="6286500" y="1714502"/>
            <a:ext cx="54864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39020" y="6515116"/>
            <a:ext cx="471765" cy="190501"/>
          </a:xfrm>
          <a:prstGeom prst="rect">
            <a:avLst/>
          </a:prstGeom>
        </p:spPr>
      </p:pic>
      <p:sp>
        <p:nvSpPr>
          <p:cNvPr id="10" name="Text Placeholder 23"/>
          <p:cNvSpPr>
            <a:spLocks noGrp="1"/>
          </p:cNvSpPr>
          <p:nvPr>
            <p:ph type="body" sz="quarter" idx="14" hasCustomPrompt="1"/>
          </p:nvPr>
        </p:nvSpPr>
        <p:spPr>
          <a:xfrm>
            <a:off x="381000" y="6118860"/>
            <a:ext cx="5562600" cy="381000"/>
          </a:xfrm>
          <a:prstGeom prst="rect">
            <a:avLst/>
          </a:prstGeo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a:t>Source: Edit source here</a:t>
            </a:r>
          </a:p>
        </p:txBody>
      </p:sp>
      <p:sp>
        <p:nvSpPr>
          <p:cNvPr id="11"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a:t>Click to edit Master text styles</a:t>
            </a:r>
          </a:p>
        </p:txBody>
      </p:sp>
    </p:spTree>
    <p:extLst>
      <p:ext uri="{BB962C8B-B14F-4D97-AF65-F5344CB8AC3E}">
        <p14:creationId xmlns:p14="http://schemas.microsoft.com/office/powerpoint/2010/main" val="425028978"/>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cSld name="title, text (split background)_black">
    <p:spTree>
      <p:nvGrpSpPr>
        <p:cNvPr id="1" name=""/>
        <p:cNvGrpSpPr/>
        <p:nvPr/>
      </p:nvGrpSpPr>
      <p:grpSpPr>
        <a:xfrm>
          <a:off x="0" y="0"/>
          <a:ext cx="0" cy="0"/>
          <a:chOff x="0" y="0"/>
          <a:chExt cx="0" cy="0"/>
        </a:xfrm>
      </p:grpSpPr>
      <p:sp>
        <p:nvSpPr>
          <p:cNvPr id="2" name="Title"/>
          <p:cNvSpPr>
            <a:spLocks noGrp="1"/>
          </p:cNvSpPr>
          <p:nvPr>
            <p:ph type="title"/>
          </p:nvPr>
        </p:nvSpPr>
        <p:spPr>
          <a:xfrm>
            <a:off x="280419" y="247247"/>
            <a:ext cx="5522885" cy="5726176"/>
          </a:xfrm>
        </p:spPr>
        <p:txBody>
          <a:bodyPr/>
          <a:lstStyle>
            <a:lvl1pPr>
              <a:defRPr>
                <a:latin typeface="IBM Plex Sans" panose="020B0503050203000203" pitchFamily="34" charset="0"/>
              </a:defRPr>
            </a:lvl1pPr>
          </a:lstStyle>
          <a:p>
            <a:r>
              <a:rPr lang="en-US"/>
              <a:t>Click to edit Master title style</a:t>
            </a:r>
          </a:p>
        </p:txBody>
      </p:sp>
      <p:sp>
        <p:nvSpPr>
          <p:cNvPr id="6" name="Text Placeholder"/>
          <p:cNvSpPr>
            <a:spLocks noGrp="1"/>
          </p:cNvSpPr>
          <p:nvPr>
            <p:ph type="body" sz="quarter" idx="12"/>
          </p:nvPr>
        </p:nvSpPr>
        <p:spPr>
          <a:xfrm>
            <a:off x="6388608" y="258231"/>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a:extLst>
              <a:ext uri="{FF2B5EF4-FFF2-40B4-BE49-F238E27FC236}">
                <a16:creationId xmlns:a16="http://schemas.microsoft.com/office/drawing/2014/main" id="{144EF5B0-13C5-5A43-BA9A-60CB18EE3B07}"/>
              </a:ext>
            </a:extLst>
          </p:cNvPr>
          <p:cNvSpPr>
            <a:spLocks noGrp="1"/>
          </p:cNvSpPr>
          <p:nvPr>
            <p:ph type="ftr" sz="quarter" idx="3"/>
          </p:nvPr>
        </p:nvSpPr>
        <p:spPr>
          <a:xfrm>
            <a:off x="304890" y="6406298"/>
            <a:ext cx="5486313" cy="222249"/>
          </a:xfrm>
          <a:prstGeom prst="rect">
            <a:avLst/>
          </a:prstGeom>
        </p:spPr>
        <p:txBody>
          <a:bodyPr vert="horz" lIns="0" tIns="0" rIns="0" bIns="0" rtlCol="0" anchor="ctr"/>
          <a:lstStyle>
            <a:lvl1pPr marL="0" marR="0" indent="0" algn="l" defTabSz="914610"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 2022 IBM Corporation     IBM Confidential</a:t>
            </a:r>
          </a:p>
          <a:p>
            <a:r>
              <a:rPr lang="en-US"/>
              <a:t>
</a:t>
            </a:r>
          </a:p>
        </p:txBody>
      </p:sp>
      <p:sp>
        <p:nvSpPr>
          <p:cNvPr id="9" name="Slide Number Placeholder">
            <a:extLst>
              <a:ext uri="{FF2B5EF4-FFF2-40B4-BE49-F238E27FC236}">
                <a16:creationId xmlns:a16="http://schemas.microsoft.com/office/drawing/2014/main" id="{890BC349-7681-3642-973F-CBB6572D29D9}"/>
              </a:ext>
            </a:extLst>
          </p:cNvPr>
          <p:cNvSpPr>
            <a:spLocks noGrp="1"/>
          </p:cNvSpPr>
          <p:nvPr>
            <p:ph type="sldNum" sz="quarter" idx="4"/>
          </p:nvPr>
        </p:nvSpPr>
        <p:spPr>
          <a:xfrm>
            <a:off x="9448803" y="6406298"/>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24025345"/>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268227"/>
            <a:ext cx="8558784" cy="332399"/>
          </a:xfrm>
        </p:spPr>
        <p:txBody>
          <a:bodyPr wrap="square">
            <a:spAutoFit/>
          </a:bodyPr>
          <a:lstStyle/>
          <a:p>
            <a:r>
              <a:rPr lang="en-US"/>
              <a:t>Click to edit Master title style</a:t>
            </a:r>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89931" y="1718735"/>
            <a:ext cx="5486400" cy="369332"/>
          </a:xfrm>
        </p:spPr>
        <p:txBody>
          <a:bodyPr/>
          <a:lstStyle>
            <a:lvl1pPr>
              <a:defRPr sz="2133" b="0">
                <a:solidFill>
                  <a:schemeClr val="bg1"/>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6400803" y="1733512"/>
            <a:ext cx="5486308" cy="42608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Footer Placeholder 2">
            <a:extLst>
              <a:ext uri="{FF2B5EF4-FFF2-40B4-BE49-F238E27FC236}">
                <a16:creationId xmlns:a16="http://schemas.microsoft.com/office/drawing/2014/main" id="{939EF2D0-5D40-CE46-9128-465ACC074DF4}"/>
              </a:ext>
            </a:extLst>
          </p:cNvPr>
          <p:cNvSpPr>
            <a:spLocks noGrp="1"/>
          </p:cNvSpPr>
          <p:nvPr>
            <p:ph type="ftr" sz="quarter" idx="3"/>
          </p:nvPr>
        </p:nvSpPr>
        <p:spPr>
          <a:xfrm>
            <a:off x="304800" y="6434627"/>
            <a:ext cx="2555629" cy="121920"/>
          </a:xfrm>
          <a:prstGeom prst="rect">
            <a:avLst/>
          </a:prstGeom>
        </p:spPr>
        <p:txBody>
          <a:bodyPr vert="horz" wrap="none" lIns="0" tIns="0" rIns="0" bIns="0" rtlCol="0" anchor="ctr" anchorCtr="0">
            <a:noAutofit/>
          </a:bodyPr>
          <a:lstStyle>
            <a:lvl1pPr>
              <a:defRPr lang="en-US" sz="800" b="0" i="0">
                <a:solidFill>
                  <a:schemeClr val="bg1"/>
                </a:solidFill>
                <a:latin typeface="IBM Plex Sans Light" panose="020B0403050203000203" pitchFamily="34" charset="77"/>
              </a:defRPr>
            </a:lvl1pPr>
          </a:lstStyle>
          <a:p>
            <a:r>
              <a:rPr lang="en-US"/>
              <a:t>© 2022 IBM Corporation     IBM Confidential</a:t>
            </a:r>
          </a:p>
          <a:p>
            <a:r>
              <a:rPr lang="en-US"/>
              <a:t>
</a:t>
            </a:r>
          </a:p>
        </p:txBody>
      </p:sp>
    </p:spTree>
    <p:extLst>
      <p:ext uri="{BB962C8B-B14F-4D97-AF65-F5344CB8AC3E}">
        <p14:creationId xmlns:p14="http://schemas.microsoft.com/office/powerpoint/2010/main" val="1255459824"/>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FS 2021 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1" y="6257440"/>
            <a:ext cx="695452" cy="275721"/>
          </a:xfrm>
          <a:prstGeom prst="rect">
            <a:avLst/>
          </a:prstGeom>
        </p:spPr>
      </p:pic>
      <p:sp>
        <p:nvSpPr>
          <p:cNvPr id="4" name="Footer Placeholder 2">
            <a:extLst>
              <a:ext uri="{FF2B5EF4-FFF2-40B4-BE49-F238E27FC236}">
                <a16:creationId xmlns:a16="http://schemas.microsoft.com/office/drawing/2014/main" id="{F2F01475-75D7-ED4B-92A4-BE8B13F1BCAC}"/>
              </a:ext>
            </a:extLst>
          </p:cNvPr>
          <p:cNvSpPr>
            <a:spLocks noGrp="1"/>
          </p:cNvSpPr>
          <p:nvPr>
            <p:ph type="ftr" sz="quarter" idx="3"/>
          </p:nvPr>
        </p:nvSpPr>
        <p:spPr>
          <a:xfrm>
            <a:off x="304800" y="6434627"/>
            <a:ext cx="2555629" cy="121920"/>
          </a:xfrm>
          <a:prstGeom prst="rect">
            <a:avLst/>
          </a:prstGeom>
        </p:spPr>
        <p:txBody>
          <a:bodyPr vert="horz" wrap="none" lIns="0" tIns="0" rIns="0" bIns="0" rtlCol="0" anchor="ctr" anchorCtr="0">
            <a:noAutofit/>
          </a:bodyPr>
          <a:lstStyle>
            <a:lvl1pPr>
              <a:defRPr lang="en-US" sz="800" b="0" i="0">
                <a:solidFill>
                  <a:schemeClr val="bg1"/>
                </a:solidFill>
                <a:latin typeface="IBM Plex Sans Light" panose="020B0403050203000203" pitchFamily="34" charset="77"/>
              </a:defRPr>
            </a:lvl1pPr>
          </a:lstStyle>
          <a:p>
            <a:r>
              <a:rPr lang="en-US"/>
              <a:t>© 2022 IBM Corporation     IBM Confidential</a:t>
            </a:r>
          </a:p>
          <a:p>
            <a:r>
              <a:rPr lang="en-US"/>
              <a:t>
</a:t>
            </a:r>
          </a:p>
        </p:txBody>
      </p:sp>
    </p:spTree>
    <p:extLst>
      <p:ext uri="{BB962C8B-B14F-4D97-AF65-F5344CB8AC3E}">
        <p14:creationId xmlns:p14="http://schemas.microsoft.com/office/powerpoint/2010/main" val="18091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cSld name="1_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4"/>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pic>
        <p:nvPicPr>
          <p:cNvPr id="9" name="Picture 8" descr="A picture containing text, pool ball, vector graphics&#10;&#10;Description automatically generated">
            <a:extLst>
              <a:ext uri="{FF2B5EF4-FFF2-40B4-BE49-F238E27FC236}">
                <a16:creationId xmlns:a16="http://schemas.microsoft.com/office/drawing/2014/main" id="{BCBD5305-DFD5-CD4D-B2FC-E356CB850E6B}"/>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206588" y="6257437"/>
            <a:ext cx="1092397" cy="4239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00366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10000"/>
              </a:lnSpc>
              <a:defRPr sz="1400">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70"/>
            <a:ext cx="135436"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5847999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3085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12A0-40E0-D522-C549-87A452338EAC}"/>
              </a:ext>
            </a:extLst>
          </p:cNvPr>
          <p:cNvSpPr>
            <a:spLocks noGrp="1"/>
          </p:cNvSpPr>
          <p:nvPr>
            <p:ph type="title"/>
          </p:nvPr>
        </p:nvSpPr>
        <p:spPr>
          <a:xfrm>
            <a:off x="251791" y="514212"/>
            <a:ext cx="10515600" cy="549274"/>
          </a:xfrm>
        </p:spPr>
        <p:txBody>
          <a:bodyPr>
            <a:noAutofit/>
          </a:bodyPr>
          <a:lstStyle>
            <a:lvl1pPr>
              <a:defRPr sz="4199" b="1">
                <a:latin typeface="IBM Plex Sans" panose="020B050305020300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8C9088D-D4E2-3309-F38A-0692FDAA1BA1}"/>
              </a:ext>
            </a:extLst>
          </p:cNvPr>
          <p:cNvSpPr>
            <a:spLocks noGrp="1"/>
          </p:cNvSpPr>
          <p:nvPr>
            <p:ph idx="1"/>
          </p:nvPr>
        </p:nvSpPr>
        <p:spPr>
          <a:xfrm>
            <a:off x="241853" y="1527451"/>
            <a:ext cx="10515600" cy="4351338"/>
          </a:xfrm>
        </p:spPr>
        <p:txBody>
          <a:bodyPr>
            <a:normAutofit/>
          </a:bodyPr>
          <a:lstStyle>
            <a:lvl1pPr>
              <a:defRPr sz="1600">
                <a:latin typeface="IBM Plex Sans" panose="020B0503050203000203" pitchFamily="34" charset="0"/>
              </a:defRPr>
            </a:lvl1pPr>
            <a:lvl2pPr>
              <a:defRPr sz="1600">
                <a:latin typeface="IBM Plex Sans" panose="020B0503050203000203" pitchFamily="34" charset="0"/>
              </a:defRPr>
            </a:lvl2pPr>
            <a:lvl3pPr>
              <a:defRPr sz="1600">
                <a:latin typeface="IBM Plex Sans" panose="020B0503050203000203" pitchFamily="34" charset="0"/>
              </a:defRPr>
            </a:lvl3pPr>
            <a:lvl4pPr>
              <a:defRPr sz="1600">
                <a:latin typeface="IBM Plex Sans" panose="020B0503050203000203" pitchFamily="34" charset="0"/>
              </a:defRPr>
            </a:lvl4pPr>
            <a:lvl5pPr>
              <a:defRPr sz="160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202AB-B511-FE6B-1309-52078BEC765C}"/>
              </a:ext>
            </a:extLst>
          </p:cNvPr>
          <p:cNvSpPr>
            <a:spLocks noGrp="1"/>
          </p:cNvSpPr>
          <p:nvPr>
            <p:ph type="dt" sz="half" idx="10"/>
          </p:nvPr>
        </p:nvSpPr>
        <p:spPr/>
        <p:txBody>
          <a:bodyPr/>
          <a:lstStyle/>
          <a:p>
            <a:r>
              <a:rPr lang="en-US"/>
              <a:t>IBM Indonesia Document</a:t>
            </a:r>
          </a:p>
        </p:txBody>
      </p:sp>
      <p:sp>
        <p:nvSpPr>
          <p:cNvPr id="5" name="Footer Placeholder 4">
            <a:extLst>
              <a:ext uri="{FF2B5EF4-FFF2-40B4-BE49-F238E27FC236}">
                <a16:creationId xmlns:a16="http://schemas.microsoft.com/office/drawing/2014/main" id="{F27015A6-3CE5-AB99-BB3D-65D99C218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9D638-D067-A3CB-6D88-D547346E7642}"/>
              </a:ext>
            </a:extLst>
          </p:cNvPr>
          <p:cNvSpPr>
            <a:spLocks noGrp="1"/>
          </p:cNvSpPr>
          <p:nvPr>
            <p:ph type="sldNum" sz="quarter" idx="12"/>
          </p:nvPr>
        </p:nvSpPr>
        <p:spPr/>
        <p:txBody>
          <a:bodyPr/>
          <a:lstStyle/>
          <a:p>
            <a:fld id="{CE3F8DC8-67D3-6D49-A80B-03E0548CA0BE}" type="slidenum">
              <a:rPr lang="en-US" smtClean="0"/>
              <a:t>‹#›</a:t>
            </a:fld>
            <a:endParaRPr lang="en-US"/>
          </a:p>
        </p:txBody>
      </p:sp>
      <p:sp>
        <p:nvSpPr>
          <p:cNvPr id="7" name="Content Placeholder 2">
            <a:extLst>
              <a:ext uri="{FF2B5EF4-FFF2-40B4-BE49-F238E27FC236}">
                <a16:creationId xmlns:a16="http://schemas.microsoft.com/office/drawing/2014/main" id="{4F15998F-D860-B250-2283-4A10058CFABC}"/>
              </a:ext>
            </a:extLst>
          </p:cNvPr>
          <p:cNvSpPr>
            <a:spLocks noGrp="1"/>
          </p:cNvSpPr>
          <p:nvPr>
            <p:ph idx="13" hasCustomPrompt="1"/>
          </p:nvPr>
        </p:nvSpPr>
        <p:spPr>
          <a:xfrm>
            <a:off x="245166" y="1093442"/>
            <a:ext cx="10515600" cy="417306"/>
          </a:xfrm>
        </p:spPr>
        <p:txBody>
          <a:bodyPr>
            <a:normAutofit/>
          </a:bodyPr>
          <a:lstStyle>
            <a:lvl1pPr>
              <a:defRPr sz="2000">
                <a:latin typeface="IBM Plex Sans" panose="020B0503050203000203" pitchFamily="34" charset="0"/>
              </a:defRPr>
            </a:lvl1pPr>
            <a:lvl2pPr>
              <a:defRPr sz="1600">
                <a:latin typeface="IBM Plex Sans" panose="020B0503050203000203" pitchFamily="34" charset="0"/>
              </a:defRPr>
            </a:lvl2pPr>
            <a:lvl3pPr>
              <a:defRPr sz="1600">
                <a:latin typeface="IBM Plex Sans" panose="020B0503050203000203" pitchFamily="34" charset="0"/>
              </a:defRPr>
            </a:lvl3pPr>
            <a:lvl4pPr>
              <a:defRPr sz="1600">
                <a:latin typeface="IBM Plex Sans" panose="020B0503050203000203" pitchFamily="34" charset="0"/>
              </a:defRPr>
            </a:lvl4pPr>
            <a:lvl5pPr>
              <a:defRPr sz="1600">
                <a:latin typeface="IBM Plex Sans" panose="020B0503050203000203" pitchFamily="34" charset="0"/>
              </a:defRPr>
            </a:lvl5pPr>
          </a:lstStyle>
          <a:p>
            <a:pPr lvl="0"/>
            <a:r>
              <a:rPr lang="en-US"/>
              <a:t>Subtitle Information</a:t>
            </a:r>
          </a:p>
        </p:txBody>
      </p:sp>
    </p:spTree>
    <p:extLst>
      <p:ext uri="{BB962C8B-B14F-4D97-AF65-F5344CB8AC3E}">
        <p14:creationId xmlns:p14="http://schemas.microsoft.com/office/powerpoint/2010/main" val="1573980345"/>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381000" y="381000"/>
            <a:ext cx="5334000" cy="5715000"/>
          </a:xfrm>
        </p:spPr>
        <p:txBody>
          <a:bodyPr/>
          <a:lstStyle>
            <a:lvl1pPr>
              <a:defRPr>
                <a:solidFill>
                  <a:schemeClr val="tx1"/>
                </a:solidFill>
              </a:defRPr>
            </a:lvl1p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477000" y="381000"/>
            <a:ext cx="5334000"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8275" y="6553200"/>
            <a:ext cx="471765" cy="190500"/>
          </a:xfrm>
          <a:prstGeom prst="rect">
            <a:avLst/>
          </a:prstGeom>
        </p:spPr>
      </p:pic>
    </p:spTree>
    <p:extLst>
      <p:ext uri="{BB962C8B-B14F-4D97-AF65-F5344CB8AC3E}">
        <p14:creationId xmlns:p14="http://schemas.microsoft.com/office/powerpoint/2010/main" val="42331496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2A646-C633-D785-2575-964484AE336E}"/>
              </a:ext>
            </a:extLst>
          </p:cNvPr>
          <p:cNvSpPr>
            <a:spLocks noGrp="1"/>
          </p:cNvSpPr>
          <p:nvPr>
            <p:ph type="dt" sz="half" idx="10"/>
          </p:nvPr>
        </p:nvSpPr>
        <p:spPr/>
        <p:txBody>
          <a:bodyPr/>
          <a:lstStyle/>
          <a:p>
            <a:fld id="{26CEDED4-0F03-3F43-B116-E7CFB694C7EB}" type="datetimeFigureOut">
              <a:rPr lang="en-US" smtClean="0"/>
              <a:t>7/2/25</a:t>
            </a:fld>
            <a:endParaRPr lang="en-US"/>
          </a:p>
        </p:txBody>
      </p:sp>
      <p:sp>
        <p:nvSpPr>
          <p:cNvPr id="3" name="Footer Placeholder 2">
            <a:extLst>
              <a:ext uri="{FF2B5EF4-FFF2-40B4-BE49-F238E27FC236}">
                <a16:creationId xmlns:a16="http://schemas.microsoft.com/office/drawing/2014/main" id="{50CFD94A-D677-3B19-3F82-981EFD821A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A3BF7-58E4-0F25-2975-524D15953D2D}"/>
              </a:ext>
            </a:extLst>
          </p:cNvPr>
          <p:cNvSpPr>
            <a:spLocks noGrp="1"/>
          </p:cNvSpPr>
          <p:nvPr>
            <p:ph type="sldNum" sz="quarter" idx="12"/>
          </p:nvPr>
        </p:nvSpPr>
        <p:spPr/>
        <p:txBody>
          <a:bodyPr/>
          <a:lstStyle/>
          <a:p>
            <a:fld id="{31101534-88CE-EF42-AC2F-28DD12CD3D8F}" type="slidenum">
              <a:rPr lang="en-US" smtClean="0"/>
              <a:t>‹#›</a:t>
            </a:fld>
            <a:endParaRPr lang="en-US"/>
          </a:p>
        </p:txBody>
      </p:sp>
    </p:spTree>
    <p:extLst>
      <p:ext uri="{BB962C8B-B14F-4D97-AF65-F5344CB8AC3E}">
        <p14:creationId xmlns:p14="http://schemas.microsoft.com/office/powerpoint/2010/main" val="29085481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965-C908-A1EA-7093-BD912A7E7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C54F5-8E57-5019-1D9B-DD0BE9625D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F8B89-D8D8-846E-7405-848D3E4E7123}"/>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5" name="Footer Placeholder 4">
            <a:extLst>
              <a:ext uri="{FF2B5EF4-FFF2-40B4-BE49-F238E27FC236}">
                <a16:creationId xmlns:a16="http://schemas.microsoft.com/office/drawing/2014/main" id="{0128A567-E867-AD57-6AD2-2F30C3089D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BC085-E6FB-521E-530D-202FF918AFE5}"/>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6605986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214-C11F-9914-BE90-D122BE9DEC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B14379-EA44-EF11-3946-203487A04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EF5B12-19A9-7F3A-CAEC-9056D31618DC}"/>
              </a:ext>
            </a:extLst>
          </p:cNvPr>
          <p:cNvSpPr>
            <a:spLocks noGrp="1"/>
          </p:cNvSpPr>
          <p:nvPr>
            <p:ph type="dt" sz="half" idx="10"/>
          </p:nvPr>
        </p:nvSpPr>
        <p:spPr/>
        <p:txBody>
          <a:bodyPr/>
          <a:lstStyle/>
          <a:p>
            <a:fld id="{44515EBF-BBBF-2B42-B79F-5B970D1CD3D8}" type="datetimeFigureOut">
              <a:rPr lang="en-US" smtClean="0"/>
              <a:t>7/2/25</a:t>
            </a:fld>
            <a:endParaRPr lang="en-US"/>
          </a:p>
        </p:txBody>
      </p:sp>
      <p:sp>
        <p:nvSpPr>
          <p:cNvPr id="5" name="Footer Placeholder 4">
            <a:extLst>
              <a:ext uri="{FF2B5EF4-FFF2-40B4-BE49-F238E27FC236}">
                <a16:creationId xmlns:a16="http://schemas.microsoft.com/office/drawing/2014/main" id="{3893BB00-3328-7FD8-7A72-80B408FCA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AB2AA-6243-2A1E-2C21-9ECD3154D5CE}"/>
              </a:ext>
            </a:extLst>
          </p:cNvPr>
          <p:cNvSpPr>
            <a:spLocks noGrp="1"/>
          </p:cNvSpPr>
          <p:nvPr>
            <p:ph type="sldNum" sz="quarter" idx="12"/>
          </p:nvPr>
        </p:nvSpPr>
        <p:spPr/>
        <p:txBody>
          <a:bodyPr/>
          <a:lstStyle/>
          <a:p>
            <a:fld id="{E781D7F5-2E22-094E-8E54-A60DC9EE6D35}" type="slidenum">
              <a:rPr lang="en-US" smtClean="0"/>
              <a:t>‹#›</a:t>
            </a:fld>
            <a:endParaRPr lang="en-US"/>
          </a:p>
        </p:txBody>
      </p:sp>
    </p:spTree>
    <p:extLst>
      <p:ext uri="{BB962C8B-B14F-4D97-AF65-F5344CB8AC3E}">
        <p14:creationId xmlns:p14="http://schemas.microsoft.com/office/powerpoint/2010/main" val="39582092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6CAB-7293-C027-5F42-F564862EFE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EF351C-622B-AEEE-0078-966FE11DF3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5305AE-E863-B2EB-FEDC-BFA310EF66A8}"/>
              </a:ext>
            </a:extLst>
          </p:cNvPr>
          <p:cNvSpPr>
            <a:spLocks noGrp="1"/>
          </p:cNvSpPr>
          <p:nvPr>
            <p:ph type="dt" sz="half" idx="10"/>
          </p:nvPr>
        </p:nvSpPr>
        <p:spPr/>
        <p:txBody>
          <a:bodyPr/>
          <a:lstStyle/>
          <a:p>
            <a:fld id="{44515EBF-BBBF-2B42-B79F-5B970D1CD3D8}" type="datetimeFigureOut">
              <a:rPr lang="en-US" smtClean="0"/>
              <a:t>7/2/25</a:t>
            </a:fld>
            <a:endParaRPr lang="en-US"/>
          </a:p>
        </p:txBody>
      </p:sp>
      <p:sp>
        <p:nvSpPr>
          <p:cNvPr id="5" name="Footer Placeholder 4">
            <a:extLst>
              <a:ext uri="{FF2B5EF4-FFF2-40B4-BE49-F238E27FC236}">
                <a16:creationId xmlns:a16="http://schemas.microsoft.com/office/drawing/2014/main" id="{6A10B612-3B71-3F84-542B-43FE74884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1B192-77AD-B7E4-F138-6744774ADA14}"/>
              </a:ext>
            </a:extLst>
          </p:cNvPr>
          <p:cNvSpPr>
            <a:spLocks noGrp="1"/>
          </p:cNvSpPr>
          <p:nvPr>
            <p:ph type="sldNum" sz="quarter" idx="12"/>
          </p:nvPr>
        </p:nvSpPr>
        <p:spPr/>
        <p:txBody>
          <a:bodyPr/>
          <a:lstStyle/>
          <a:p>
            <a:fld id="{E781D7F5-2E22-094E-8E54-A60DC9EE6D35}" type="slidenum">
              <a:rPr lang="en-US" smtClean="0"/>
              <a:t>‹#›</a:t>
            </a:fld>
            <a:endParaRPr lang="en-US"/>
          </a:p>
        </p:txBody>
      </p:sp>
    </p:spTree>
    <p:extLst>
      <p:ext uri="{BB962C8B-B14F-4D97-AF65-F5344CB8AC3E}">
        <p14:creationId xmlns:p14="http://schemas.microsoft.com/office/powerpoint/2010/main" val="8164458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51BDB-259D-8F7B-0F01-84740E824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3C8C9F-CA1E-358E-846C-1CBBE785FA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908026-62FB-D8ED-5168-9E65AA4E61A2}"/>
              </a:ext>
            </a:extLst>
          </p:cNvPr>
          <p:cNvSpPr>
            <a:spLocks noGrp="1"/>
          </p:cNvSpPr>
          <p:nvPr>
            <p:ph type="dt" sz="half" idx="10"/>
          </p:nvPr>
        </p:nvSpPr>
        <p:spPr/>
        <p:txBody>
          <a:bodyPr/>
          <a:lstStyle/>
          <a:p>
            <a:fld id="{44515EBF-BBBF-2B42-B79F-5B970D1CD3D8}" type="datetimeFigureOut">
              <a:rPr lang="en-US" smtClean="0"/>
              <a:t>7/2/25</a:t>
            </a:fld>
            <a:endParaRPr lang="en-US"/>
          </a:p>
        </p:txBody>
      </p:sp>
      <p:sp>
        <p:nvSpPr>
          <p:cNvPr id="5" name="Footer Placeholder 4">
            <a:extLst>
              <a:ext uri="{FF2B5EF4-FFF2-40B4-BE49-F238E27FC236}">
                <a16:creationId xmlns:a16="http://schemas.microsoft.com/office/drawing/2014/main" id="{C642A0F7-CC76-1A76-FCE0-67A712C7C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8549E-A622-C964-F1FC-864BAC5BE4C4}"/>
              </a:ext>
            </a:extLst>
          </p:cNvPr>
          <p:cNvSpPr>
            <a:spLocks noGrp="1"/>
          </p:cNvSpPr>
          <p:nvPr>
            <p:ph type="sldNum" sz="quarter" idx="12"/>
          </p:nvPr>
        </p:nvSpPr>
        <p:spPr/>
        <p:txBody>
          <a:bodyPr/>
          <a:lstStyle/>
          <a:p>
            <a:fld id="{E781D7F5-2E22-094E-8E54-A60DC9EE6D35}" type="slidenum">
              <a:rPr lang="en-US" smtClean="0"/>
              <a:t>‹#›</a:t>
            </a:fld>
            <a:endParaRPr lang="en-US"/>
          </a:p>
        </p:txBody>
      </p:sp>
    </p:spTree>
    <p:extLst>
      <p:ext uri="{BB962C8B-B14F-4D97-AF65-F5344CB8AC3E}">
        <p14:creationId xmlns:p14="http://schemas.microsoft.com/office/powerpoint/2010/main" val="2165586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98044-876F-A4D2-BF91-9490524DEB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FE0D77-FB06-B739-7A8C-2793A95F78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958464-A443-9838-801F-037C1CB191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ED347B-0483-4BFE-DEA9-33A9C414EF17}"/>
              </a:ext>
            </a:extLst>
          </p:cNvPr>
          <p:cNvSpPr>
            <a:spLocks noGrp="1"/>
          </p:cNvSpPr>
          <p:nvPr>
            <p:ph type="dt" sz="half" idx="10"/>
          </p:nvPr>
        </p:nvSpPr>
        <p:spPr/>
        <p:txBody>
          <a:bodyPr/>
          <a:lstStyle/>
          <a:p>
            <a:fld id="{44515EBF-BBBF-2B42-B79F-5B970D1CD3D8}" type="datetimeFigureOut">
              <a:rPr lang="en-US" smtClean="0"/>
              <a:t>7/2/25</a:t>
            </a:fld>
            <a:endParaRPr lang="en-US"/>
          </a:p>
        </p:txBody>
      </p:sp>
      <p:sp>
        <p:nvSpPr>
          <p:cNvPr id="6" name="Footer Placeholder 5">
            <a:extLst>
              <a:ext uri="{FF2B5EF4-FFF2-40B4-BE49-F238E27FC236}">
                <a16:creationId xmlns:a16="http://schemas.microsoft.com/office/drawing/2014/main" id="{037DBF96-FD3D-E31F-64D2-00DE711F1D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A1EDBC-DA41-35B1-56E9-084A5AD18054}"/>
              </a:ext>
            </a:extLst>
          </p:cNvPr>
          <p:cNvSpPr>
            <a:spLocks noGrp="1"/>
          </p:cNvSpPr>
          <p:nvPr>
            <p:ph type="sldNum" sz="quarter" idx="12"/>
          </p:nvPr>
        </p:nvSpPr>
        <p:spPr/>
        <p:txBody>
          <a:bodyPr/>
          <a:lstStyle/>
          <a:p>
            <a:fld id="{E781D7F5-2E22-094E-8E54-A60DC9EE6D35}" type="slidenum">
              <a:rPr lang="en-US" smtClean="0"/>
              <a:t>‹#›</a:t>
            </a:fld>
            <a:endParaRPr lang="en-US"/>
          </a:p>
        </p:txBody>
      </p:sp>
    </p:spTree>
    <p:extLst>
      <p:ext uri="{BB962C8B-B14F-4D97-AF65-F5344CB8AC3E}">
        <p14:creationId xmlns:p14="http://schemas.microsoft.com/office/powerpoint/2010/main" val="3656621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5EAC-2EE4-56E4-14CC-26AD894414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A6DA3B-086C-034E-D599-1247EA0E4A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426AF7-ADC2-D229-D90B-0EF5EE78E9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2C1402-F4C2-78AA-DD3E-DEC34A703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0E8AC3-4863-2132-D459-E290BC9B57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52B13B-1421-9B9E-7268-E8CB50B6D0EC}"/>
              </a:ext>
            </a:extLst>
          </p:cNvPr>
          <p:cNvSpPr>
            <a:spLocks noGrp="1"/>
          </p:cNvSpPr>
          <p:nvPr>
            <p:ph type="dt" sz="half" idx="10"/>
          </p:nvPr>
        </p:nvSpPr>
        <p:spPr/>
        <p:txBody>
          <a:bodyPr/>
          <a:lstStyle/>
          <a:p>
            <a:fld id="{44515EBF-BBBF-2B42-B79F-5B970D1CD3D8}" type="datetimeFigureOut">
              <a:rPr lang="en-US" smtClean="0"/>
              <a:t>7/2/25</a:t>
            </a:fld>
            <a:endParaRPr lang="en-US"/>
          </a:p>
        </p:txBody>
      </p:sp>
      <p:sp>
        <p:nvSpPr>
          <p:cNvPr id="8" name="Footer Placeholder 7">
            <a:extLst>
              <a:ext uri="{FF2B5EF4-FFF2-40B4-BE49-F238E27FC236}">
                <a16:creationId xmlns:a16="http://schemas.microsoft.com/office/drawing/2014/main" id="{356A1D5E-2799-4DF9-BB46-42D37E8ACB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0A2159-72B3-94AE-23B3-62FA458E009F}"/>
              </a:ext>
            </a:extLst>
          </p:cNvPr>
          <p:cNvSpPr>
            <a:spLocks noGrp="1"/>
          </p:cNvSpPr>
          <p:nvPr>
            <p:ph type="sldNum" sz="quarter" idx="12"/>
          </p:nvPr>
        </p:nvSpPr>
        <p:spPr/>
        <p:txBody>
          <a:bodyPr/>
          <a:lstStyle/>
          <a:p>
            <a:fld id="{E781D7F5-2E22-094E-8E54-A60DC9EE6D35}" type="slidenum">
              <a:rPr lang="en-US" smtClean="0"/>
              <a:t>‹#›</a:t>
            </a:fld>
            <a:endParaRPr lang="en-US"/>
          </a:p>
        </p:txBody>
      </p:sp>
    </p:spTree>
    <p:extLst>
      <p:ext uri="{BB962C8B-B14F-4D97-AF65-F5344CB8AC3E}">
        <p14:creationId xmlns:p14="http://schemas.microsoft.com/office/powerpoint/2010/main" val="2579489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90C3-17B1-9FDD-2B6D-0726A7ED72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1C69AA-F980-0281-3FF9-7CCEF915FB8F}"/>
              </a:ext>
            </a:extLst>
          </p:cNvPr>
          <p:cNvSpPr>
            <a:spLocks noGrp="1"/>
          </p:cNvSpPr>
          <p:nvPr>
            <p:ph type="dt" sz="half" idx="10"/>
          </p:nvPr>
        </p:nvSpPr>
        <p:spPr/>
        <p:txBody>
          <a:bodyPr/>
          <a:lstStyle/>
          <a:p>
            <a:fld id="{44515EBF-BBBF-2B42-B79F-5B970D1CD3D8}" type="datetimeFigureOut">
              <a:rPr lang="en-US" smtClean="0"/>
              <a:t>7/2/25</a:t>
            </a:fld>
            <a:endParaRPr lang="en-US"/>
          </a:p>
        </p:txBody>
      </p:sp>
      <p:sp>
        <p:nvSpPr>
          <p:cNvPr id="4" name="Footer Placeholder 3">
            <a:extLst>
              <a:ext uri="{FF2B5EF4-FFF2-40B4-BE49-F238E27FC236}">
                <a16:creationId xmlns:a16="http://schemas.microsoft.com/office/drawing/2014/main" id="{550D27F4-311D-5E24-F2AB-A430A69292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EA09CF-E718-67E0-4CEF-9C990061190E}"/>
              </a:ext>
            </a:extLst>
          </p:cNvPr>
          <p:cNvSpPr>
            <a:spLocks noGrp="1"/>
          </p:cNvSpPr>
          <p:nvPr>
            <p:ph type="sldNum" sz="quarter" idx="12"/>
          </p:nvPr>
        </p:nvSpPr>
        <p:spPr/>
        <p:txBody>
          <a:bodyPr/>
          <a:lstStyle/>
          <a:p>
            <a:fld id="{E781D7F5-2E22-094E-8E54-A60DC9EE6D35}" type="slidenum">
              <a:rPr lang="en-US" smtClean="0"/>
              <a:t>‹#›</a:t>
            </a:fld>
            <a:endParaRPr lang="en-US"/>
          </a:p>
        </p:txBody>
      </p:sp>
    </p:spTree>
    <p:extLst>
      <p:ext uri="{BB962C8B-B14F-4D97-AF65-F5344CB8AC3E}">
        <p14:creationId xmlns:p14="http://schemas.microsoft.com/office/powerpoint/2010/main" val="30020426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EEAC72-C46E-CC41-1287-897D2FDE9D99}"/>
              </a:ext>
            </a:extLst>
          </p:cNvPr>
          <p:cNvSpPr>
            <a:spLocks noGrp="1"/>
          </p:cNvSpPr>
          <p:nvPr>
            <p:ph type="dt" sz="half" idx="10"/>
          </p:nvPr>
        </p:nvSpPr>
        <p:spPr/>
        <p:txBody>
          <a:bodyPr/>
          <a:lstStyle/>
          <a:p>
            <a:fld id="{44515EBF-BBBF-2B42-B79F-5B970D1CD3D8}" type="datetimeFigureOut">
              <a:rPr lang="en-US" smtClean="0"/>
              <a:t>7/2/25</a:t>
            </a:fld>
            <a:endParaRPr lang="en-US"/>
          </a:p>
        </p:txBody>
      </p:sp>
      <p:sp>
        <p:nvSpPr>
          <p:cNvPr id="3" name="Footer Placeholder 2">
            <a:extLst>
              <a:ext uri="{FF2B5EF4-FFF2-40B4-BE49-F238E27FC236}">
                <a16:creationId xmlns:a16="http://schemas.microsoft.com/office/drawing/2014/main" id="{D1BD2BFC-79ED-38EB-AD2B-B01575417F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8666F7-2DE4-3F8A-22A0-6AA81D8D38F0}"/>
              </a:ext>
            </a:extLst>
          </p:cNvPr>
          <p:cNvSpPr>
            <a:spLocks noGrp="1"/>
          </p:cNvSpPr>
          <p:nvPr>
            <p:ph type="sldNum" sz="quarter" idx="12"/>
          </p:nvPr>
        </p:nvSpPr>
        <p:spPr/>
        <p:txBody>
          <a:bodyPr/>
          <a:lstStyle/>
          <a:p>
            <a:fld id="{E781D7F5-2E22-094E-8E54-A60DC9EE6D35}" type="slidenum">
              <a:rPr lang="en-US" smtClean="0"/>
              <a:t>‹#›</a:t>
            </a:fld>
            <a:endParaRPr lang="en-US"/>
          </a:p>
        </p:txBody>
      </p:sp>
    </p:spTree>
    <p:extLst>
      <p:ext uri="{BB962C8B-B14F-4D97-AF65-F5344CB8AC3E}">
        <p14:creationId xmlns:p14="http://schemas.microsoft.com/office/powerpoint/2010/main" val="10631448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BF5C-2D04-E8DF-6E1B-F07B65FF07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54B8ED-D777-37B1-78F6-2DA4B63314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DA90A9-A9F7-0C16-720E-CF2A6D89E4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7BCCDD-3764-D303-B798-CB7A43DB4D31}"/>
              </a:ext>
            </a:extLst>
          </p:cNvPr>
          <p:cNvSpPr>
            <a:spLocks noGrp="1"/>
          </p:cNvSpPr>
          <p:nvPr>
            <p:ph type="dt" sz="half" idx="10"/>
          </p:nvPr>
        </p:nvSpPr>
        <p:spPr/>
        <p:txBody>
          <a:bodyPr/>
          <a:lstStyle/>
          <a:p>
            <a:fld id="{44515EBF-BBBF-2B42-B79F-5B970D1CD3D8}" type="datetimeFigureOut">
              <a:rPr lang="en-US" smtClean="0"/>
              <a:t>7/2/25</a:t>
            </a:fld>
            <a:endParaRPr lang="en-US"/>
          </a:p>
        </p:txBody>
      </p:sp>
      <p:sp>
        <p:nvSpPr>
          <p:cNvPr id="6" name="Footer Placeholder 5">
            <a:extLst>
              <a:ext uri="{FF2B5EF4-FFF2-40B4-BE49-F238E27FC236}">
                <a16:creationId xmlns:a16="http://schemas.microsoft.com/office/drawing/2014/main" id="{9D991D5C-3544-C756-AC5F-4087299483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ED64E7-CB46-F78D-19A3-6670B785F167}"/>
              </a:ext>
            </a:extLst>
          </p:cNvPr>
          <p:cNvSpPr>
            <a:spLocks noGrp="1"/>
          </p:cNvSpPr>
          <p:nvPr>
            <p:ph type="sldNum" sz="quarter" idx="12"/>
          </p:nvPr>
        </p:nvSpPr>
        <p:spPr/>
        <p:txBody>
          <a:bodyPr/>
          <a:lstStyle/>
          <a:p>
            <a:fld id="{E781D7F5-2E22-094E-8E54-A60DC9EE6D35}" type="slidenum">
              <a:rPr lang="en-US" smtClean="0"/>
              <a:t>‹#›</a:t>
            </a:fld>
            <a:endParaRPr lang="en-US"/>
          </a:p>
        </p:txBody>
      </p:sp>
    </p:spTree>
    <p:extLst>
      <p:ext uri="{BB962C8B-B14F-4D97-AF65-F5344CB8AC3E}">
        <p14:creationId xmlns:p14="http://schemas.microsoft.com/office/powerpoint/2010/main" val="14376077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9D7D2-F733-129A-8F6A-07D81059A8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59C50D-A29C-7391-929C-EED64FF63B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785707-7F08-FF89-53F9-BFFA5A901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A442FF-5A93-C982-36EE-25F01DCDFC0F}"/>
              </a:ext>
            </a:extLst>
          </p:cNvPr>
          <p:cNvSpPr>
            <a:spLocks noGrp="1"/>
          </p:cNvSpPr>
          <p:nvPr>
            <p:ph type="dt" sz="half" idx="10"/>
          </p:nvPr>
        </p:nvSpPr>
        <p:spPr/>
        <p:txBody>
          <a:bodyPr/>
          <a:lstStyle/>
          <a:p>
            <a:fld id="{44515EBF-BBBF-2B42-B79F-5B970D1CD3D8}" type="datetimeFigureOut">
              <a:rPr lang="en-US" smtClean="0"/>
              <a:t>7/2/25</a:t>
            </a:fld>
            <a:endParaRPr lang="en-US"/>
          </a:p>
        </p:txBody>
      </p:sp>
      <p:sp>
        <p:nvSpPr>
          <p:cNvPr id="6" name="Footer Placeholder 5">
            <a:extLst>
              <a:ext uri="{FF2B5EF4-FFF2-40B4-BE49-F238E27FC236}">
                <a16:creationId xmlns:a16="http://schemas.microsoft.com/office/drawing/2014/main" id="{3D0560FF-316B-CE35-F4B0-BF62143F3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462A51-53B2-DE4C-2A86-7A336B3CEAF4}"/>
              </a:ext>
            </a:extLst>
          </p:cNvPr>
          <p:cNvSpPr>
            <a:spLocks noGrp="1"/>
          </p:cNvSpPr>
          <p:nvPr>
            <p:ph type="sldNum" sz="quarter" idx="12"/>
          </p:nvPr>
        </p:nvSpPr>
        <p:spPr/>
        <p:txBody>
          <a:bodyPr/>
          <a:lstStyle/>
          <a:p>
            <a:fld id="{E781D7F5-2E22-094E-8E54-A60DC9EE6D35}" type="slidenum">
              <a:rPr lang="en-US" smtClean="0"/>
              <a:t>‹#›</a:t>
            </a:fld>
            <a:endParaRPr lang="en-US"/>
          </a:p>
        </p:txBody>
      </p:sp>
    </p:spTree>
    <p:extLst>
      <p:ext uri="{BB962C8B-B14F-4D97-AF65-F5344CB8AC3E}">
        <p14:creationId xmlns:p14="http://schemas.microsoft.com/office/powerpoint/2010/main" val="32057036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CCDA-A3F6-4D90-8640-38E2ED0E64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ED40C5-D72B-F5D0-F27B-97D6F37D5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3826C-A8B6-218E-23BA-5096B089942C}"/>
              </a:ext>
            </a:extLst>
          </p:cNvPr>
          <p:cNvSpPr>
            <a:spLocks noGrp="1"/>
          </p:cNvSpPr>
          <p:nvPr>
            <p:ph type="dt" sz="half" idx="10"/>
          </p:nvPr>
        </p:nvSpPr>
        <p:spPr/>
        <p:txBody>
          <a:bodyPr/>
          <a:lstStyle/>
          <a:p>
            <a:fld id="{44515EBF-BBBF-2B42-B79F-5B970D1CD3D8}" type="datetimeFigureOut">
              <a:rPr lang="en-US" smtClean="0"/>
              <a:t>7/2/25</a:t>
            </a:fld>
            <a:endParaRPr lang="en-US"/>
          </a:p>
        </p:txBody>
      </p:sp>
      <p:sp>
        <p:nvSpPr>
          <p:cNvPr id="5" name="Footer Placeholder 4">
            <a:extLst>
              <a:ext uri="{FF2B5EF4-FFF2-40B4-BE49-F238E27FC236}">
                <a16:creationId xmlns:a16="http://schemas.microsoft.com/office/drawing/2014/main" id="{1C89B713-3C8B-5F8A-9015-85A77FE08A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2164DC-FD99-A669-1F1F-03AC6DB8703D}"/>
              </a:ext>
            </a:extLst>
          </p:cNvPr>
          <p:cNvSpPr>
            <a:spLocks noGrp="1"/>
          </p:cNvSpPr>
          <p:nvPr>
            <p:ph type="sldNum" sz="quarter" idx="12"/>
          </p:nvPr>
        </p:nvSpPr>
        <p:spPr/>
        <p:txBody>
          <a:bodyPr/>
          <a:lstStyle/>
          <a:p>
            <a:fld id="{E781D7F5-2E22-094E-8E54-A60DC9EE6D35}" type="slidenum">
              <a:rPr lang="en-US" smtClean="0"/>
              <a:t>‹#›</a:t>
            </a:fld>
            <a:endParaRPr lang="en-US"/>
          </a:p>
        </p:txBody>
      </p:sp>
    </p:spTree>
    <p:extLst>
      <p:ext uri="{BB962C8B-B14F-4D97-AF65-F5344CB8AC3E}">
        <p14:creationId xmlns:p14="http://schemas.microsoft.com/office/powerpoint/2010/main" val="19372661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59C3AE-8FE7-602B-21BA-51349E6D61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884AC2-444B-153B-4F79-81E59E25AC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5BAAC4-C1FF-117B-11BD-5568946D1EA6}"/>
              </a:ext>
            </a:extLst>
          </p:cNvPr>
          <p:cNvSpPr>
            <a:spLocks noGrp="1"/>
          </p:cNvSpPr>
          <p:nvPr>
            <p:ph type="dt" sz="half" idx="10"/>
          </p:nvPr>
        </p:nvSpPr>
        <p:spPr/>
        <p:txBody>
          <a:bodyPr/>
          <a:lstStyle/>
          <a:p>
            <a:fld id="{44515EBF-BBBF-2B42-B79F-5B970D1CD3D8}" type="datetimeFigureOut">
              <a:rPr lang="en-US" smtClean="0"/>
              <a:t>7/2/25</a:t>
            </a:fld>
            <a:endParaRPr lang="en-US"/>
          </a:p>
        </p:txBody>
      </p:sp>
      <p:sp>
        <p:nvSpPr>
          <p:cNvPr id="5" name="Footer Placeholder 4">
            <a:extLst>
              <a:ext uri="{FF2B5EF4-FFF2-40B4-BE49-F238E27FC236}">
                <a16:creationId xmlns:a16="http://schemas.microsoft.com/office/drawing/2014/main" id="{36A372F8-7602-5A42-B238-7A1DCFA03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40D17-1CDE-272D-CACA-55601B755D02}"/>
              </a:ext>
            </a:extLst>
          </p:cNvPr>
          <p:cNvSpPr>
            <a:spLocks noGrp="1"/>
          </p:cNvSpPr>
          <p:nvPr>
            <p:ph type="sldNum" sz="quarter" idx="12"/>
          </p:nvPr>
        </p:nvSpPr>
        <p:spPr/>
        <p:txBody>
          <a:bodyPr/>
          <a:lstStyle/>
          <a:p>
            <a:fld id="{E781D7F5-2E22-094E-8E54-A60DC9EE6D35}" type="slidenum">
              <a:rPr lang="en-US" smtClean="0"/>
              <a:t>‹#›</a:t>
            </a:fld>
            <a:endParaRPr lang="en-US"/>
          </a:p>
        </p:txBody>
      </p:sp>
    </p:spTree>
    <p:extLst>
      <p:ext uri="{BB962C8B-B14F-4D97-AF65-F5344CB8AC3E}">
        <p14:creationId xmlns:p14="http://schemas.microsoft.com/office/powerpoint/2010/main" val="6832282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611629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239620575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10" y="288036"/>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1"/>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10" y="3333751"/>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9" y="3332988"/>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1"/>
            <a:ext cx="2476178" cy="2477294"/>
          </a:xfrm>
        </p:spPr>
        <p:txBody>
          <a:bodyPr/>
          <a:lstStyle>
            <a:lvl1pPr>
              <a:spcBef>
                <a:spcPts val="0"/>
              </a:spcBef>
              <a:defRPr sz="1400">
                <a:solidFill>
                  <a:schemeClr val="tx1"/>
                </a:solidFill>
              </a:defRPr>
            </a:lvl1pPr>
            <a:lvl2pPr marL="127992" indent="-127992">
              <a:spcBef>
                <a:spcPts val="0"/>
              </a:spcBef>
              <a:defRPr sz="1400">
                <a:solidFill>
                  <a:schemeClr val="tx1"/>
                </a:solidFill>
              </a:defRPr>
            </a:lvl2pPr>
            <a:lvl3pPr marL="255984" indent="-127992">
              <a:spcBef>
                <a:spcPts val="0"/>
              </a:spcBef>
              <a:defRPr sz="1400">
                <a:solidFill>
                  <a:schemeClr val="tx1"/>
                </a:solidFill>
              </a:defRPr>
            </a:lvl3pPr>
            <a:lvl4pPr marL="383976" indent="-127992">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1"/>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7910" y="6469420"/>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33974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7A82-7FF7-9955-9754-E5E92CEC3F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B9BE21-FBBA-6E82-8E89-62E66BCB977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CDFB2C-F212-83A8-744C-56C37416C9D5}"/>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5" name="Footer Placeholder 4">
            <a:extLst>
              <a:ext uri="{FF2B5EF4-FFF2-40B4-BE49-F238E27FC236}">
                <a16:creationId xmlns:a16="http://schemas.microsoft.com/office/drawing/2014/main" id="{74083DAB-B015-877E-D519-DF17FF739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FD26C-8F1E-3EA6-628F-DB7D730B82B9}"/>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29134887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965-C908-A1EA-7093-BD912A7E7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C54F5-8E57-5019-1D9B-DD0BE9625D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F8B89-D8D8-846E-7405-848D3E4E7123}"/>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5" name="Footer Placeholder 4">
            <a:extLst>
              <a:ext uri="{FF2B5EF4-FFF2-40B4-BE49-F238E27FC236}">
                <a16:creationId xmlns:a16="http://schemas.microsoft.com/office/drawing/2014/main" id="{0128A567-E867-AD57-6AD2-2F30C3089D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BC085-E6FB-521E-530D-202FF918AFE5}"/>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23872316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F56B8-8804-E5D1-8365-A07BC1F6F37B}"/>
              </a:ext>
            </a:extLst>
          </p:cNvPr>
          <p:cNvSpPr>
            <a:spLocks noGrp="1"/>
          </p:cNvSpPr>
          <p:nvPr>
            <p:ph type="title"/>
          </p:nvPr>
        </p:nvSpPr>
        <p:spPr>
          <a:xfrm>
            <a:off x="831849"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E4F0CE-50A9-0F87-39AB-F0F93187DB2C}"/>
              </a:ext>
            </a:extLst>
          </p:cNvPr>
          <p:cNvSpPr>
            <a:spLocks noGrp="1"/>
          </p:cNvSpPr>
          <p:nvPr>
            <p:ph type="body" idx="1"/>
          </p:nvPr>
        </p:nvSpPr>
        <p:spPr>
          <a:xfrm>
            <a:off x="831849"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0A567-4E6D-B429-14F8-89213DA38D33}"/>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5" name="Footer Placeholder 4">
            <a:extLst>
              <a:ext uri="{FF2B5EF4-FFF2-40B4-BE49-F238E27FC236}">
                <a16:creationId xmlns:a16="http://schemas.microsoft.com/office/drawing/2014/main" id="{DDF822F3-7A71-81BF-01B3-DC600FCE4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92A0E-B36F-7DB1-4270-444CB7EA1FA6}"/>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32000217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B1F1-DBD5-359E-9B98-6CF166A685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EF6E41-1840-6558-0FE3-2B17C54BA5E4}"/>
              </a:ext>
            </a:extLst>
          </p:cNvPr>
          <p:cNvSpPr>
            <a:spLocks noGrp="1"/>
          </p:cNvSpPr>
          <p:nvPr>
            <p:ph sz="half" idx="1"/>
          </p:nvPr>
        </p:nvSpPr>
        <p:spPr>
          <a:xfrm>
            <a:off x="838200" y="1825624"/>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3F0A4E-8248-93F2-8E5C-D64FEB7F9E53}"/>
              </a:ext>
            </a:extLst>
          </p:cNvPr>
          <p:cNvSpPr>
            <a:spLocks noGrp="1"/>
          </p:cNvSpPr>
          <p:nvPr>
            <p:ph sz="half" idx="2"/>
          </p:nvPr>
        </p:nvSpPr>
        <p:spPr>
          <a:xfrm>
            <a:off x="6172200" y="1825624"/>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7B853F-C3F5-BF16-9ACF-9E7EDCF5F5F6}"/>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6" name="Footer Placeholder 5">
            <a:extLst>
              <a:ext uri="{FF2B5EF4-FFF2-40B4-BE49-F238E27FC236}">
                <a16:creationId xmlns:a16="http://schemas.microsoft.com/office/drawing/2014/main" id="{EB8FC5DA-1E25-36E3-255F-527684556B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9EEE0-95F5-78DF-EAD7-22147AE51598}"/>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23625586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22C5-437F-D2DD-0301-107F2EBC44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AC0FB7-2521-8910-5EFD-8ED9A3EFBEC3}"/>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A934FA-DC76-E636-1138-EE7815000F5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56F0CA-A4A9-665E-C0D1-347CFF6D4F7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822D0F-6C5F-5E76-790D-98B1E58E235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4A9AF5-D63C-5DC2-FAA1-83FE33297F87}"/>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8" name="Footer Placeholder 7">
            <a:extLst>
              <a:ext uri="{FF2B5EF4-FFF2-40B4-BE49-F238E27FC236}">
                <a16:creationId xmlns:a16="http://schemas.microsoft.com/office/drawing/2014/main" id="{36051423-4CDF-7701-D48D-E83986E5D5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59A28C-7F65-46A5-CD23-A09D34C0535A}"/>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2976653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F8A7-2D9C-113F-7E2B-0D535C5BBE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935299-56ED-F7E5-1B2F-E600375C469B}"/>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4" name="Footer Placeholder 3">
            <a:extLst>
              <a:ext uri="{FF2B5EF4-FFF2-40B4-BE49-F238E27FC236}">
                <a16:creationId xmlns:a16="http://schemas.microsoft.com/office/drawing/2014/main" id="{756F028D-DC7C-C4D1-00D6-C96D81701B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FE6119-18B5-249D-F6A1-CC4B1F4F0C4E}"/>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7760435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E97419-6183-4619-C6DF-C41F1DD6C12C}"/>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3" name="Footer Placeholder 2">
            <a:extLst>
              <a:ext uri="{FF2B5EF4-FFF2-40B4-BE49-F238E27FC236}">
                <a16:creationId xmlns:a16="http://schemas.microsoft.com/office/drawing/2014/main" id="{AD1DDE12-64BA-F5B3-5205-6BEF89B3C0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906FCF-B3D2-CC47-ACCE-485B951E3937}"/>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7366803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BD4C-22CA-EC63-17E5-E4C2D0004E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219FC-5CF8-15BB-71E3-98FCC4F9424D}"/>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24B590-2CAE-D0F7-F196-A99E47F6F70C}"/>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00A13B-3614-E147-E504-EEA5F00BE2F5}"/>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6" name="Footer Placeholder 5">
            <a:extLst>
              <a:ext uri="{FF2B5EF4-FFF2-40B4-BE49-F238E27FC236}">
                <a16:creationId xmlns:a16="http://schemas.microsoft.com/office/drawing/2014/main" id="{CE55CBF6-B392-859C-572D-E5B907B7F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53D4D6-C751-1CA0-CB0E-F6CDCB176E96}"/>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15603665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5FB9-17D9-5A52-91A9-78005E6385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D86FCF-2377-26FC-36A3-99B3D41BF552}"/>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FD5F480E-39FA-3030-10B1-25F4C2075B83}"/>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2FD5B1-078A-7F70-2A7A-D34F739C19F3}"/>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6" name="Footer Placeholder 5">
            <a:extLst>
              <a:ext uri="{FF2B5EF4-FFF2-40B4-BE49-F238E27FC236}">
                <a16:creationId xmlns:a16="http://schemas.microsoft.com/office/drawing/2014/main" id="{38BDA893-1105-4CBA-5923-558919CF9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B2CA84-790E-2356-2B56-34554D596430}"/>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2572726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8802-21D8-B10D-9995-DCB700F3BD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85CB61-CD38-211B-679B-6836A617E9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41CB6-0B3C-8F69-4966-8ABAF7FD86CF}"/>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5" name="Footer Placeholder 4">
            <a:extLst>
              <a:ext uri="{FF2B5EF4-FFF2-40B4-BE49-F238E27FC236}">
                <a16:creationId xmlns:a16="http://schemas.microsoft.com/office/drawing/2014/main" id="{4878799F-6511-43E2-7636-6CB81D742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5F6C5-B7E1-0A22-7876-1E29317132D1}"/>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24493995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694A61-A923-A4C2-F9AC-C1A1004DEABC}"/>
              </a:ext>
            </a:extLst>
          </p:cNvPr>
          <p:cNvSpPr>
            <a:spLocks noGrp="1"/>
          </p:cNvSpPr>
          <p:nvPr>
            <p:ph type="title" orient="vert"/>
          </p:nvPr>
        </p:nvSpPr>
        <p:spPr>
          <a:xfrm>
            <a:off x="8724901" y="365125"/>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24D2E6-0309-872E-1823-380F060559A8}"/>
              </a:ext>
            </a:extLst>
          </p:cNvPr>
          <p:cNvSpPr>
            <a:spLocks noGrp="1"/>
          </p:cNvSpPr>
          <p:nvPr>
            <p:ph type="body" orient="vert" idx="1"/>
          </p:nvPr>
        </p:nvSpPr>
        <p:spPr>
          <a:xfrm>
            <a:off x="838201" y="365125"/>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910EDC-5F88-8603-C4CC-808024A3AFF8}"/>
              </a:ext>
            </a:extLst>
          </p:cNvPr>
          <p:cNvSpPr>
            <a:spLocks noGrp="1"/>
          </p:cNvSpPr>
          <p:nvPr>
            <p:ph type="dt" sz="half" idx="10"/>
          </p:nvPr>
        </p:nvSpPr>
        <p:spPr/>
        <p:txBody>
          <a:bodyPr/>
          <a:lstStyle/>
          <a:p>
            <a:fld id="{907E134F-DB86-5641-92EF-2E02129C0484}" type="datetimeFigureOut">
              <a:rPr lang="en-US" smtClean="0"/>
              <a:t>7/2/25</a:t>
            </a:fld>
            <a:endParaRPr lang="en-US"/>
          </a:p>
        </p:txBody>
      </p:sp>
      <p:sp>
        <p:nvSpPr>
          <p:cNvPr id="5" name="Footer Placeholder 4">
            <a:extLst>
              <a:ext uri="{FF2B5EF4-FFF2-40B4-BE49-F238E27FC236}">
                <a16:creationId xmlns:a16="http://schemas.microsoft.com/office/drawing/2014/main" id="{BFFF91EF-B3DE-DD76-E5E1-3B9DA15F88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579E0-11CB-4DA4-10D1-B05367663BA1}"/>
              </a:ext>
            </a:extLst>
          </p:cNvPr>
          <p:cNvSpPr>
            <a:spLocks noGrp="1"/>
          </p:cNvSpPr>
          <p:nvPr>
            <p:ph type="sldNum" sz="quarter" idx="12"/>
          </p:nvPr>
        </p:nvSpPr>
        <p:spPr/>
        <p:txBody>
          <a:bodyPr/>
          <a:lstStyle/>
          <a:p>
            <a:fld id="{B992F971-4F5A-BA40-BC92-531327938720}" type="slidenum">
              <a:rPr lang="en-US" smtClean="0"/>
              <a:t>‹#›</a:t>
            </a:fld>
            <a:endParaRPr lang="en-US"/>
          </a:p>
        </p:txBody>
      </p:sp>
    </p:spTree>
    <p:extLst>
      <p:ext uri="{BB962C8B-B14F-4D97-AF65-F5344CB8AC3E}">
        <p14:creationId xmlns:p14="http://schemas.microsoft.com/office/powerpoint/2010/main" val="5903649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800" b="0" i="0">
                <a:solidFill>
                  <a:schemeClr val="accent2"/>
                </a:solidFill>
                <a:latin typeface="IBM Plex Sans Light" panose="020B0403050203000203"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pPr>
              <a:defRPr/>
            </a:pPr>
            <a:r>
              <a:rPr lang="en-US">
                <a:solidFill>
                  <a:prstClr val="black"/>
                </a:solidFill>
              </a:rPr>
              <a:t>IBM TechCon 2023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pPr>
              <a:defRPr/>
            </a:pPr>
            <a:fld id="{59395FB3-9C97-154F-86B2-7E381B951268}" type="slidenum">
              <a:rPr lang="en-US" smtClean="0">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5566684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Tree>
    <p:extLst>
      <p:ext uri="{BB962C8B-B14F-4D97-AF65-F5344CB8AC3E}">
        <p14:creationId xmlns:p14="http://schemas.microsoft.com/office/powerpoint/2010/main" val="25993834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5014-2905-0B34-F025-8E604EA4710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8DE447A-502B-E22E-52D5-6C63B76DFD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47BD295-7B84-80EB-E431-0E8FA50ABC9B}"/>
              </a:ext>
            </a:extLst>
          </p:cNvPr>
          <p:cNvSpPr>
            <a:spLocks noGrp="1"/>
          </p:cNvSpPr>
          <p:nvPr>
            <p:ph type="dt" sz="half" idx="10"/>
          </p:nvPr>
        </p:nvSpPr>
        <p:spPr/>
        <p:txBody>
          <a:bodyPr/>
          <a:lstStyle/>
          <a:p>
            <a:fld id="{7339CA2B-D7AD-6A4E-9B36-FCF2CD83C4C7}" type="datetimeFigureOut">
              <a:rPr lang="en-US" smtClean="0"/>
              <a:t>7/2/25</a:t>
            </a:fld>
            <a:endParaRPr lang="en-US"/>
          </a:p>
        </p:txBody>
      </p:sp>
      <p:sp>
        <p:nvSpPr>
          <p:cNvPr id="5" name="Footer Placeholder 4">
            <a:extLst>
              <a:ext uri="{FF2B5EF4-FFF2-40B4-BE49-F238E27FC236}">
                <a16:creationId xmlns:a16="http://schemas.microsoft.com/office/drawing/2014/main" id="{96CF0403-4280-3287-FCF6-37991752F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259128-7CF0-7CB3-FE7A-20C8BCC05499}"/>
              </a:ext>
            </a:extLst>
          </p:cNvPr>
          <p:cNvSpPr>
            <a:spLocks noGrp="1"/>
          </p:cNvSpPr>
          <p:nvPr>
            <p:ph type="sldNum" sz="quarter" idx="12"/>
          </p:nvPr>
        </p:nvSpPr>
        <p:spPr/>
        <p:txBody>
          <a:bodyPr/>
          <a:lstStyle/>
          <a:p>
            <a:fld id="{7AF678BE-5ED4-C34E-9A86-2205314096C5}" type="slidenum">
              <a:rPr lang="en-US" smtClean="0"/>
              <a:t>‹#›</a:t>
            </a:fld>
            <a:endParaRPr lang="en-US"/>
          </a:p>
        </p:txBody>
      </p:sp>
    </p:spTree>
    <p:extLst>
      <p:ext uri="{BB962C8B-B14F-4D97-AF65-F5344CB8AC3E}">
        <p14:creationId xmlns:p14="http://schemas.microsoft.com/office/powerpoint/2010/main" val="25273716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8314-EC92-C52E-613E-2C1665B2CA3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FD0CEBB-A00C-43BB-FB9E-34B2DC3DE6D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B7A5FB-EB9B-C8BB-8E34-44DE03455F1D}"/>
              </a:ext>
            </a:extLst>
          </p:cNvPr>
          <p:cNvSpPr>
            <a:spLocks noGrp="1"/>
          </p:cNvSpPr>
          <p:nvPr>
            <p:ph type="dt" sz="half" idx="10"/>
          </p:nvPr>
        </p:nvSpPr>
        <p:spPr/>
        <p:txBody>
          <a:bodyPr/>
          <a:lstStyle/>
          <a:p>
            <a:fld id="{7339CA2B-D7AD-6A4E-9B36-FCF2CD83C4C7}" type="datetimeFigureOut">
              <a:rPr lang="en-US" smtClean="0"/>
              <a:t>7/2/25</a:t>
            </a:fld>
            <a:endParaRPr lang="en-US"/>
          </a:p>
        </p:txBody>
      </p:sp>
      <p:sp>
        <p:nvSpPr>
          <p:cNvPr id="5" name="Footer Placeholder 4">
            <a:extLst>
              <a:ext uri="{FF2B5EF4-FFF2-40B4-BE49-F238E27FC236}">
                <a16:creationId xmlns:a16="http://schemas.microsoft.com/office/drawing/2014/main" id="{56C62B6D-473D-6F16-1D03-60E08FBBE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3248F-50A4-2BF9-E922-F5CBC9351BE7}"/>
              </a:ext>
            </a:extLst>
          </p:cNvPr>
          <p:cNvSpPr>
            <a:spLocks noGrp="1"/>
          </p:cNvSpPr>
          <p:nvPr>
            <p:ph type="sldNum" sz="quarter" idx="12"/>
          </p:nvPr>
        </p:nvSpPr>
        <p:spPr/>
        <p:txBody>
          <a:bodyPr/>
          <a:lstStyle/>
          <a:p>
            <a:fld id="{7AF678BE-5ED4-C34E-9A86-2205314096C5}" type="slidenum">
              <a:rPr lang="en-US" smtClean="0"/>
              <a:t>‹#›</a:t>
            </a:fld>
            <a:endParaRPr lang="en-US"/>
          </a:p>
        </p:txBody>
      </p:sp>
    </p:spTree>
    <p:extLst>
      <p:ext uri="{BB962C8B-B14F-4D97-AF65-F5344CB8AC3E}">
        <p14:creationId xmlns:p14="http://schemas.microsoft.com/office/powerpoint/2010/main" val="1588049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60B1A-CD2A-DDAA-C8E2-0703AFB2699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E267206-8477-44DC-C372-D0A364EDD3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C4A8F0C-4ECF-9BFA-EE93-EC7DF899CDDB}"/>
              </a:ext>
            </a:extLst>
          </p:cNvPr>
          <p:cNvSpPr>
            <a:spLocks noGrp="1"/>
          </p:cNvSpPr>
          <p:nvPr>
            <p:ph type="dt" sz="half" idx="10"/>
          </p:nvPr>
        </p:nvSpPr>
        <p:spPr/>
        <p:txBody>
          <a:bodyPr/>
          <a:lstStyle/>
          <a:p>
            <a:fld id="{7339CA2B-D7AD-6A4E-9B36-FCF2CD83C4C7}" type="datetimeFigureOut">
              <a:rPr lang="en-US" smtClean="0"/>
              <a:t>7/2/25</a:t>
            </a:fld>
            <a:endParaRPr lang="en-US"/>
          </a:p>
        </p:txBody>
      </p:sp>
      <p:sp>
        <p:nvSpPr>
          <p:cNvPr id="5" name="Footer Placeholder 4">
            <a:extLst>
              <a:ext uri="{FF2B5EF4-FFF2-40B4-BE49-F238E27FC236}">
                <a16:creationId xmlns:a16="http://schemas.microsoft.com/office/drawing/2014/main" id="{2CDAA4A7-B845-12B3-848C-E258FBE14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39117-1365-3D7A-DBB6-3038C52E1753}"/>
              </a:ext>
            </a:extLst>
          </p:cNvPr>
          <p:cNvSpPr>
            <a:spLocks noGrp="1"/>
          </p:cNvSpPr>
          <p:nvPr>
            <p:ph type="sldNum" sz="quarter" idx="12"/>
          </p:nvPr>
        </p:nvSpPr>
        <p:spPr/>
        <p:txBody>
          <a:bodyPr/>
          <a:lstStyle/>
          <a:p>
            <a:fld id="{7AF678BE-5ED4-C34E-9A86-2205314096C5}" type="slidenum">
              <a:rPr lang="en-US" smtClean="0"/>
              <a:t>‹#›</a:t>
            </a:fld>
            <a:endParaRPr lang="en-US"/>
          </a:p>
        </p:txBody>
      </p:sp>
    </p:spTree>
    <p:extLst>
      <p:ext uri="{BB962C8B-B14F-4D97-AF65-F5344CB8AC3E}">
        <p14:creationId xmlns:p14="http://schemas.microsoft.com/office/powerpoint/2010/main" val="34035727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662E-A63E-A548-01CC-76F6560D670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734CA26-522E-AD01-2F62-5D8B925E278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7889059-6965-04DF-A155-C3CD5CC549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176A442-7E59-8BA0-044B-09D48891D362}"/>
              </a:ext>
            </a:extLst>
          </p:cNvPr>
          <p:cNvSpPr>
            <a:spLocks noGrp="1"/>
          </p:cNvSpPr>
          <p:nvPr>
            <p:ph type="dt" sz="half" idx="10"/>
          </p:nvPr>
        </p:nvSpPr>
        <p:spPr/>
        <p:txBody>
          <a:bodyPr/>
          <a:lstStyle/>
          <a:p>
            <a:fld id="{7339CA2B-D7AD-6A4E-9B36-FCF2CD83C4C7}" type="datetimeFigureOut">
              <a:rPr lang="en-US" smtClean="0"/>
              <a:t>7/2/25</a:t>
            </a:fld>
            <a:endParaRPr lang="en-US"/>
          </a:p>
        </p:txBody>
      </p:sp>
      <p:sp>
        <p:nvSpPr>
          <p:cNvPr id="6" name="Footer Placeholder 5">
            <a:extLst>
              <a:ext uri="{FF2B5EF4-FFF2-40B4-BE49-F238E27FC236}">
                <a16:creationId xmlns:a16="http://schemas.microsoft.com/office/drawing/2014/main" id="{43458CAA-FF19-1D5A-174B-3F6C453007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6F6EC-54A5-BE8F-EFDE-2B0CCC738972}"/>
              </a:ext>
            </a:extLst>
          </p:cNvPr>
          <p:cNvSpPr>
            <a:spLocks noGrp="1"/>
          </p:cNvSpPr>
          <p:nvPr>
            <p:ph type="sldNum" sz="quarter" idx="12"/>
          </p:nvPr>
        </p:nvSpPr>
        <p:spPr/>
        <p:txBody>
          <a:bodyPr/>
          <a:lstStyle/>
          <a:p>
            <a:fld id="{7AF678BE-5ED4-C34E-9A86-2205314096C5}" type="slidenum">
              <a:rPr lang="en-US" smtClean="0"/>
              <a:t>‹#›</a:t>
            </a:fld>
            <a:endParaRPr lang="en-US"/>
          </a:p>
        </p:txBody>
      </p:sp>
    </p:spTree>
    <p:extLst>
      <p:ext uri="{BB962C8B-B14F-4D97-AF65-F5344CB8AC3E}">
        <p14:creationId xmlns:p14="http://schemas.microsoft.com/office/powerpoint/2010/main" val="22609163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7963-20C1-EECD-4100-2CDC92EF403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0CF41EE-B6A1-AF58-873D-4EA0F7139C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5F7D4B6-D966-4B73-2764-5CF468D9920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C9E4DD4-2FA4-DF74-4502-6B5A9A09DA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DD0CC14-1BAF-922B-EAC8-A9DC4850B4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079C6E0-5FE6-E844-1CD6-4CDBCB3950F5}"/>
              </a:ext>
            </a:extLst>
          </p:cNvPr>
          <p:cNvSpPr>
            <a:spLocks noGrp="1"/>
          </p:cNvSpPr>
          <p:nvPr>
            <p:ph type="dt" sz="half" idx="10"/>
          </p:nvPr>
        </p:nvSpPr>
        <p:spPr/>
        <p:txBody>
          <a:bodyPr/>
          <a:lstStyle/>
          <a:p>
            <a:fld id="{7339CA2B-D7AD-6A4E-9B36-FCF2CD83C4C7}" type="datetimeFigureOut">
              <a:rPr lang="en-US" smtClean="0"/>
              <a:t>7/2/25</a:t>
            </a:fld>
            <a:endParaRPr lang="en-US"/>
          </a:p>
        </p:txBody>
      </p:sp>
      <p:sp>
        <p:nvSpPr>
          <p:cNvPr id="8" name="Footer Placeholder 7">
            <a:extLst>
              <a:ext uri="{FF2B5EF4-FFF2-40B4-BE49-F238E27FC236}">
                <a16:creationId xmlns:a16="http://schemas.microsoft.com/office/drawing/2014/main" id="{BC6F67C1-4F83-6259-5564-AD13099FD3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E3306E-1ABD-E76B-2052-AF4F05D97427}"/>
              </a:ext>
            </a:extLst>
          </p:cNvPr>
          <p:cNvSpPr>
            <a:spLocks noGrp="1"/>
          </p:cNvSpPr>
          <p:nvPr>
            <p:ph type="sldNum" sz="quarter" idx="12"/>
          </p:nvPr>
        </p:nvSpPr>
        <p:spPr/>
        <p:txBody>
          <a:bodyPr/>
          <a:lstStyle/>
          <a:p>
            <a:fld id="{7AF678BE-5ED4-C34E-9A86-2205314096C5}" type="slidenum">
              <a:rPr lang="en-US" smtClean="0"/>
              <a:t>‹#›</a:t>
            </a:fld>
            <a:endParaRPr lang="en-US"/>
          </a:p>
        </p:txBody>
      </p:sp>
    </p:spTree>
    <p:extLst>
      <p:ext uri="{BB962C8B-B14F-4D97-AF65-F5344CB8AC3E}">
        <p14:creationId xmlns:p14="http://schemas.microsoft.com/office/powerpoint/2010/main" val="120336014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C5F48-B7B9-15CE-7EAC-0EE0FC353DB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BB804D7-7710-1E8C-52DD-674DE288B8AE}"/>
              </a:ext>
            </a:extLst>
          </p:cNvPr>
          <p:cNvSpPr>
            <a:spLocks noGrp="1"/>
          </p:cNvSpPr>
          <p:nvPr>
            <p:ph type="dt" sz="half" idx="10"/>
          </p:nvPr>
        </p:nvSpPr>
        <p:spPr/>
        <p:txBody>
          <a:bodyPr/>
          <a:lstStyle/>
          <a:p>
            <a:fld id="{7339CA2B-D7AD-6A4E-9B36-FCF2CD83C4C7}" type="datetimeFigureOut">
              <a:rPr lang="en-US" smtClean="0"/>
              <a:t>7/2/25</a:t>
            </a:fld>
            <a:endParaRPr lang="en-US"/>
          </a:p>
        </p:txBody>
      </p:sp>
      <p:sp>
        <p:nvSpPr>
          <p:cNvPr id="4" name="Footer Placeholder 3">
            <a:extLst>
              <a:ext uri="{FF2B5EF4-FFF2-40B4-BE49-F238E27FC236}">
                <a16:creationId xmlns:a16="http://schemas.microsoft.com/office/drawing/2014/main" id="{532D2C3B-E835-6040-C638-7CBC5D9C53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7FE74D-2096-C2F2-2C7D-778D31BCE607}"/>
              </a:ext>
            </a:extLst>
          </p:cNvPr>
          <p:cNvSpPr>
            <a:spLocks noGrp="1"/>
          </p:cNvSpPr>
          <p:nvPr>
            <p:ph type="sldNum" sz="quarter" idx="12"/>
          </p:nvPr>
        </p:nvSpPr>
        <p:spPr/>
        <p:txBody>
          <a:bodyPr/>
          <a:lstStyle/>
          <a:p>
            <a:fld id="{7AF678BE-5ED4-C34E-9A86-2205314096C5}" type="slidenum">
              <a:rPr lang="en-US" smtClean="0"/>
              <a:t>‹#›</a:t>
            </a:fld>
            <a:endParaRPr lang="en-US"/>
          </a:p>
        </p:txBody>
      </p:sp>
    </p:spTree>
    <p:extLst>
      <p:ext uri="{BB962C8B-B14F-4D97-AF65-F5344CB8AC3E}">
        <p14:creationId xmlns:p14="http://schemas.microsoft.com/office/powerpoint/2010/main" val="1453256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29.xml"/><Relationship Id="rId18" Type="http://schemas.openxmlformats.org/officeDocument/2006/relationships/slideLayout" Target="../slideLayouts/slideLayout434.xml"/><Relationship Id="rId26" Type="http://schemas.openxmlformats.org/officeDocument/2006/relationships/slideLayout" Target="../slideLayouts/slideLayout442.xml"/><Relationship Id="rId21" Type="http://schemas.openxmlformats.org/officeDocument/2006/relationships/slideLayout" Target="../slideLayouts/slideLayout437.xml"/><Relationship Id="rId34" Type="http://schemas.openxmlformats.org/officeDocument/2006/relationships/slideLayout" Target="../slideLayouts/slideLayout450.xml"/><Relationship Id="rId7" Type="http://schemas.openxmlformats.org/officeDocument/2006/relationships/slideLayout" Target="../slideLayouts/slideLayout423.xml"/><Relationship Id="rId12" Type="http://schemas.openxmlformats.org/officeDocument/2006/relationships/slideLayout" Target="../slideLayouts/slideLayout428.xml"/><Relationship Id="rId17" Type="http://schemas.openxmlformats.org/officeDocument/2006/relationships/slideLayout" Target="../slideLayouts/slideLayout433.xml"/><Relationship Id="rId25" Type="http://schemas.openxmlformats.org/officeDocument/2006/relationships/slideLayout" Target="../slideLayouts/slideLayout441.xml"/><Relationship Id="rId33" Type="http://schemas.openxmlformats.org/officeDocument/2006/relationships/slideLayout" Target="../slideLayouts/slideLayout449.xml"/><Relationship Id="rId2" Type="http://schemas.openxmlformats.org/officeDocument/2006/relationships/slideLayout" Target="../slideLayouts/slideLayout418.xml"/><Relationship Id="rId16" Type="http://schemas.openxmlformats.org/officeDocument/2006/relationships/slideLayout" Target="../slideLayouts/slideLayout432.xml"/><Relationship Id="rId20" Type="http://schemas.openxmlformats.org/officeDocument/2006/relationships/slideLayout" Target="../slideLayouts/slideLayout436.xml"/><Relationship Id="rId29" Type="http://schemas.openxmlformats.org/officeDocument/2006/relationships/slideLayout" Target="../slideLayouts/slideLayout445.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24" Type="http://schemas.openxmlformats.org/officeDocument/2006/relationships/slideLayout" Target="../slideLayouts/slideLayout440.xml"/><Relationship Id="rId32" Type="http://schemas.openxmlformats.org/officeDocument/2006/relationships/slideLayout" Target="../slideLayouts/slideLayout448.xml"/><Relationship Id="rId37" Type="http://schemas.openxmlformats.org/officeDocument/2006/relationships/theme" Target="../theme/theme10.xml"/><Relationship Id="rId5" Type="http://schemas.openxmlformats.org/officeDocument/2006/relationships/slideLayout" Target="../slideLayouts/slideLayout421.xml"/><Relationship Id="rId15" Type="http://schemas.openxmlformats.org/officeDocument/2006/relationships/slideLayout" Target="../slideLayouts/slideLayout431.xml"/><Relationship Id="rId23" Type="http://schemas.openxmlformats.org/officeDocument/2006/relationships/slideLayout" Target="../slideLayouts/slideLayout439.xml"/><Relationship Id="rId28" Type="http://schemas.openxmlformats.org/officeDocument/2006/relationships/slideLayout" Target="../slideLayouts/slideLayout444.xml"/><Relationship Id="rId36" Type="http://schemas.openxmlformats.org/officeDocument/2006/relationships/slideLayout" Target="../slideLayouts/slideLayout452.xml"/><Relationship Id="rId10" Type="http://schemas.openxmlformats.org/officeDocument/2006/relationships/slideLayout" Target="../slideLayouts/slideLayout426.xml"/><Relationship Id="rId19" Type="http://schemas.openxmlformats.org/officeDocument/2006/relationships/slideLayout" Target="../slideLayouts/slideLayout435.xml"/><Relationship Id="rId31" Type="http://schemas.openxmlformats.org/officeDocument/2006/relationships/slideLayout" Target="../slideLayouts/slideLayout447.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slideLayout" Target="../slideLayouts/slideLayout430.xml"/><Relationship Id="rId22" Type="http://schemas.openxmlformats.org/officeDocument/2006/relationships/slideLayout" Target="../slideLayouts/slideLayout438.xml"/><Relationship Id="rId27" Type="http://schemas.openxmlformats.org/officeDocument/2006/relationships/slideLayout" Target="../slideLayouts/slideLayout443.xml"/><Relationship Id="rId30" Type="http://schemas.openxmlformats.org/officeDocument/2006/relationships/slideLayout" Target="../slideLayouts/slideLayout446.xml"/><Relationship Id="rId35" Type="http://schemas.openxmlformats.org/officeDocument/2006/relationships/slideLayout" Target="../slideLayouts/slideLayout451.xml"/><Relationship Id="rId8" Type="http://schemas.openxmlformats.org/officeDocument/2006/relationships/slideLayout" Target="../slideLayouts/slideLayout424.xml"/><Relationship Id="rId3" Type="http://schemas.openxmlformats.org/officeDocument/2006/relationships/slideLayout" Target="../slideLayouts/slideLayout41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65.xml"/><Relationship Id="rId18" Type="http://schemas.openxmlformats.org/officeDocument/2006/relationships/slideLayout" Target="../slideLayouts/slideLayout470.xml"/><Relationship Id="rId26" Type="http://schemas.openxmlformats.org/officeDocument/2006/relationships/slideLayout" Target="../slideLayouts/slideLayout478.xml"/><Relationship Id="rId39" Type="http://schemas.openxmlformats.org/officeDocument/2006/relationships/slideLayout" Target="../slideLayouts/slideLayout491.xml"/><Relationship Id="rId21" Type="http://schemas.openxmlformats.org/officeDocument/2006/relationships/slideLayout" Target="../slideLayouts/slideLayout473.xml"/><Relationship Id="rId34" Type="http://schemas.openxmlformats.org/officeDocument/2006/relationships/slideLayout" Target="../slideLayouts/slideLayout486.xml"/><Relationship Id="rId42" Type="http://schemas.openxmlformats.org/officeDocument/2006/relationships/slideLayout" Target="../slideLayouts/slideLayout494.xml"/><Relationship Id="rId7" Type="http://schemas.openxmlformats.org/officeDocument/2006/relationships/slideLayout" Target="../slideLayouts/slideLayout459.xml"/><Relationship Id="rId2" Type="http://schemas.openxmlformats.org/officeDocument/2006/relationships/slideLayout" Target="../slideLayouts/slideLayout454.xml"/><Relationship Id="rId16" Type="http://schemas.openxmlformats.org/officeDocument/2006/relationships/slideLayout" Target="../slideLayouts/slideLayout468.xml"/><Relationship Id="rId29" Type="http://schemas.openxmlformats.org/officeDocument/2006/relationships/slideLayout" Target="../slideLayouts/slideLayout481.xml"/><Relationship Id="rId1" Type="http://schemas.openxmlformats.org/officeDocument/2006/relationships/slideLayout" Target="../slideLayouts/slideLayout453.xml"/><Relationship Id="rId6" Type="http://schemas.openxmlformats.org/officeDocument/2006/relationships/slideLayout" Target="../slideLayouts/slideLayout458.xml"/><Relationship Id="rId11" Type="http://schemas.openxmlformats.org/officeDocument/2006/relationships/slideLayout" Target="../slideLayouts/slideLayout463.xml"/><Relationship Id="rId24" Type="http://schemas.openxmlformats.org/officeDocument/2006/relationships/slideLayout" Target="../slideLayouts/slideLayout476.xml"/><Relationship Id="rId32" Type="http://schemas.openxmlformats.org/officeDocument/2006/relationships/slideLayout" Target="../slideLayouts/slideLayout484.xml"/><Relationship Id="rId37" Type="http://schemas.openxmlformats.org/officeDocument/2006/relationships/slideLayout" Target="../slideLayouts/slideLayout489.xml"/><Relationship Id="rId40" Type="http://schemas.openxmlformats.org/officeDocument/2006/relationships/slideLayout" Target="../slideLayouts/slideLayout492.xml"/><Relationship Id="rId45" Type="http://schemas.openxmlformats.org/officeDocument/2006/relationships/theme" Target="../theme/theme11.xml"/><Relationship Id="rId5" Type="http://schemas.openxmlformats.org/officeDocument/2006/relationships/slideLayout" Target="../slideLayouts/slideLayout457.xml"/><Relationship Id="rId15" Type="http://schemas.openxmlformats.org/officeDocument/2006/relationships/slideLayout" Target="../slideLayouts/slideLayout467.xml"/><Relationship Id="rId23" Type="http://schemas.openxmlformats.org/officeDocument/2006/relationships/slideLayout" Target="../slideLayouts/slideLayout475.xml"/><Relationship Id="rId28" Type="http://schemas.openxmlformats.org/officeDocument/2006/relationships/slideLayout" Target="../slideLayouts/slideLayout480.xml"/><Relationship Id="rId36" Type="http://schemas.openxmlformats.org/officeDocument/2006/relationships/slideLayout" Target="../slideLayouts/slideLayout488.xml"/><Relationship Id="rId10" Type="http://schemas.openxmlformats.org/officeDocument/2006/relationships/slideLayout" Target="../slideLayouts/slideLayout462.xml"/><Relationship Id="rId19" Type="http://schemas.openxmlformats.org/officeDocument/2006/relationships/slideLayout" Target="../slideLayouts/slideLayout471.xml"/><Relationship Id="rId31" Type="http://schemas.openxmlformats.org/officeDocument/2006/relationships/slideLayout" Target="../slideLayouts/slideLayout483.xml"/><Relationship Id="rId44" Type="http://schemas.openxmlformats.org/officeDocument/2006/relationships/slideLayout" Target="../slideLayouts/slideLayout496.xml"/><Relationship Id="rId4" Type="http://schemas.openxmlformats.org/officeDocument/2006/relationships/slideLayout" Target="../slideLayouts/slideLayout456.xml"/><Relationship Id="rId9" Type="http://schemas.openxmlformats.org/officeDocument/2006/relationships/slideLayout" Target="../slideLayouts/slideLayout461.xml"/><Relationship Id="rId14" Type="http://schemas.openxmlformats.org/officeDocument/2006/relationships/slideLayout" Target="../slideLayouts/slideLayout466.xml"/><Relationship Id="rId22" Type="http://schemas.openxmlformats.org/officeDocument/2006/relationships/slideLayout" Target="../slideLayouts/slideLayout474.xml"/><Relationship Id="rId27" Type="http://schemas.openxmlformats.org/officeDocument/2006/relationships/slideLayout" Target="../slideLayouts/slideLayout479.xml"/><Relationship Id="rId30" Type="http://schemas.openxmlformats.org/officeDocument/2006/relationships/slideLayout" Target="../slideLayouts/slideLayout482.xml"/><Relationship Id="rId35" Type="http://schemas.openxmlformats.org/officeDocument/2006/relationships/slideLayout" Target="../slideLayouts/slideLayout487.xml"/><Relationship Id="rId43" Type="http://schemas.openxmlformats.org/officeDocument/2006/relationships/slideLayout" Target="../slideLayouts/slideLayout495.xml"/><Relationship Id="rId8" Type="http://schemas.openxmlformats.org/officeDocument/2006/relationships/slideLayout" Target="../slideLayouts/slideLayout460.xml"/><Relationship Id="rId3" Type="http://schemas.openxmlformats.org/officeDocument/2006/relationships/slideLayout" Target="../slideLayouts/slideLayout455.xml"/><Relationship Id="rId12" Type="http://schemas.openxmlformats.org/officeDocument/2006/relationships/slideLayout" Target="../slideLayouts/slideLayout464.xml"/><Relationship Id="rId17" Type="http://schemas.openxmlformats.org/officeDocument/2006/relationships/slideLayout" Target="../slideLayouts/slideLayout469.xml"/><Relationship Id="rId25" Type="http://schemas.openxmlformats.org/officeDocument/2006/relationships/slideLayout" Target="../slideLayouts/slideLayout477.xml"/><Relationship Id="rId33" Type="http://schemas.openxmlformats.org/officeDocument/2006/relationships/slideLayout" Target="../slideLayouts/slideLayout485.xml"/><Relationship Id="rId38" Type="http://schemas.openxmlformats.org/officeDocument/2006/relationships/slideLayout" Target="../slideLayouts/slideLayout490.xml"/><Relationship Id="rId20" Type="http://schemas.openxmlformats.org/officeDocument/2006/relationships/slideLayout" Target="../slideLayouts/slideLayout472.xml"/><Relationship Id="rId41" Type="http://schemas.openxmlformats.org/officeDocument/2006/relationships/slideLayout" Target="../slideLayouts/slideLayout49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09.xml"/><Relationship Id="rId18" Type="http://schemas.openxmlformats.org/officeDocument/2006/relationships/slideLayout" Target="../slideLayouts/slideLayout514.xml"/><Relationship Id="rId26" Type="http://schemas.openxmlformats.org/officeDocument/2006/relationships/slideLayout" Target="../slideLayouts/slideLayout522.xml"/><Relationship Id="rId39" Type="http://schemas.openxmlformats.org/officeDocument/2006/relationships/slideLayout" Target="../slideLayouts/slideLayout535.xml"/><Relationship Id="rId21" Type="http://schemas.openxmlformats.org/officeDocument/2006/relationships/slideLayout" Target="../slideLayouts/slideLayout517.xml"/><Relationship Id="rId34" Type="http://schemas.openxmlformats.org/officeDocument/2006/relationships/slideLayout" Target="../slideLayouts/slideLayout530.xml"/><Relationship Id="rId42" Type="http://schemas.openxmlformats.org/officeDocument/2006/relationships/slideLayout" Target="../slideLayouts/slideLayout538.xml"/><Relationship Id="rId47" Type="http://schemas.openxmlformats.org/officeDocument/2006/relationships/slideLayout" Target="../slideLayouts/slideLayout543.xml"/><Relationship Id="rId50" Type="http://schemas.openxmlformats.org/officeDocument/2006/relationships/slideLayout" Target="../slideLayouts/slideLayout546.xml"/><Relationship Id="rId55" Type="http://schemas.openxmlformats.org/officeDocument/2006/relationships/slideLayout" Target="../slideLayouts/slideLayout551.xml"/><Relationship Id="rId63" Type="http://schemas.openxmlformats.org/officeDocument/2006/relationships/theme" Target="../theme/theme12.xml"/><Relationship Id="rId7" Type="http://schemas.openxmlformats.org/officeDocument/2006/relationships/slideLayout" Target="../slideLayouts/slideLayout503.xml"/><Relationship Id="rId2" Type="http://schemas.openxmlformats.org/officeDocument/2006/relationships/slideLayout" Target="../slideLayouts/slideLayout498.xml"/><Relationship Id="rId16" Type="http://schemas.openxmlformats.org/officeDocument/2006/relationships/slideLayout" Target="../slideLayouts/slideLayout512.xml"/><Relationship Id="rId29" Type="http://schemas.openxmlformats.org/officeDocument/2006/relationships/slideLayout" Target="../slideLayouts/slideLayout525.xml"/><Relationship Id="rId11" Type="http://schemas.openxmlformats.org/officeDocument/2006/relationships/slideLayout" Target="../slideLayouts/slideLayout507.xml"/><Relationship Id="rId24" Type="http://schemas.openxmlformats.org/officeDocument/2006/relationships/slideLayout" Target="../slideLayouts/slideLayout520.xml"/><Relationship Id="rId32" Type="http://schemas.openxmlformats.org/officeDocument/2006/relationships/slideLayout" Target="../slideLayouts/slideLayout528.xml"/><Relationship Id="rId37" Type="http://schemas.openxmlformats.org/officeDocument/2006/relationships/slideLayout" Target="../slideLayouts/slideLayout533.xml"/><Relationship Id="rId40" Type="http://schemas.openxmlformats.org/officeDocument/2006/relationships/slideLayout" Target="../slideLayouts/slideLayout536.xml"/><Relationship Id="rId45" Type="http://schemas.openxmlformats.org/officeDocument/2006/relationships/slideLayout" Target="../slideLayouts/slideLayout541.xml"/><Relationship Id="rId53" Type="http://schemas.openxmlformats.org/officeDocument/2006/relationships/slideLayout" Target="../slideLayouts/slideLayout549.xml"/><Relationship Id="rId58" Type="http://schemas.openxmlformats.org/officeDocument/2006/relationships/slideLayout" Target="../slideLayouts/slideLayout554.xml"/><Relationship Id="rId5" Type="http://schemas.openxmlformats.org/officeDocument/2006/relationships/slideLayout" Target="../slideLayouts/slideLayout501.xml"/><Relationship Id="rId61" Type="http://schemas.openxmlformats.org/officeDocument/2006/relationships/slideLayout" Target="../slideLayouts/slideLayout557.xml"/><Relationship Id="rId19" Type="http://schemas.openxmlformats.org/officeDocument/2006/relationships/slideLayout" Target="../slideLayouts/slideLayout515.xml"/><Relationship Id="rId14" Type="http://schemas.openxmlformats.org/officeDocument/2006/relationships/slideLayout" Target="../slideLayouts/slideLayout510.xml"/><Relationship Id="rId22" Type="http://schemas.openxmlformats.org/officeDocument/2006/relationships/slideLayout" Target="../slideLayouts/slideLayout518.xml"/><Relationship Id="rId27" Type="http://schemas.openxmlformats.org/officeDocument/2006/relationships/slideLayout" Target="../slideLayouts/slideLayout523.xml"/><Relationship Id="rId30" Type="http://schemas.openxmlformats.org/officeDocument/2006/relationships/slideLayout" Target="../slideLayouts/slideLayout526.xml"/><Relationship Id="rId35" Type="http://schemas.openxmlformats.org/officeDocument/2006/relationships/slideLayout" Target="../slideLayouts/slideLayout531.xml"/><Relationship Id="rId43" Type="http://schemas.openxmlformats.org/officeDocument/2006/relationships/slideLayout" Target="../slideLayouts/slideLayout539.xml"/><Relationship Id="rId48" Type="http://schemas.openxmlformats.org/officeDocument/2006/relationships/slideLayout" Target="../slideLayouts/slideLayout544.xml"/><Relationship Id="rId56" Type="http://schemas.openxmlformats.org/officeDocument/2006/relationships/slideLayout" Target="../slideLayouts/slideLayout552.xml"/><Relationship Id="rId8" Type="http://schemas.openxmlformats.org/officeDocument/2006/relationships/slideLayout" Target="../slideLayouts/slideLayout504.xml"/><Relationship Id="rId51" Type="http://schemas.openxmlformats.org/officeDocument/2006/relationships/slideLayout" Target="../slideLayouts/slideLayout547.xml"/><Relationship Id="rId3" Type="http://schemas.openxmlformats.org/officeDocument/2006/relationships/slideLayout" Target="../slideLayouts/slideLayout499.xml"/><Relationship Id="rId12" Type="http://schemas.openxmlformats.org/officeDocument/2006/relationships/slideLayout" Target="../slideLayouts/slideLayout508.xml"/><Relationship Id="rId17" Type="http://schemas.openxmlformats.org/officeDocument/2006/relationships/slideLayout" Target="../slideLayouts/slideLayout513.xml"/><Relationship Id="rId25" Type="http://schemas.openxmlformats.org/officeDocument/2006/relationships/slideLayout" Target="../slideLayouts/slideLayout521.xml"/><Relationship Id="rId33" Type="http://schemas.openxmlformats.org/officeDocument/2006/relationships/slideLayout" Target="../slideLayouts/slideLayout529.xml"/><Relationship Id="rId38" Type="http://schemas.openxmlformats.org/officeDocument/2006/relationships/slideLayout" Target="../slideLayouts/slideLayout534.xml"/><Relationship Id="rId46" Type="http://schemas.openxmlformats.org/officeDocument/2006/relationships/slideLayout" Target="../slideLayouts/slideLayout542.xml"/><Relationship Id="rId59" Type="http://schemas.openxmlformats.org/officeDocument/2006/relationships/slideLayout" Target="../slideLayouts/slideLayout555.xml"/><Relationship Id="rId20" Type="http://schemas.openxmlformats.org/officeDocument/2006/relationships/slideLayout" Target="../slideLayouts/slideLayout516.xml"/><Relationship Id="rId41" Type="http://schemas.openxmlformats.org/officeDocument/2006/relationships/slideLayout" Target="../slideLayouts/slideLayout537.xml"/><Relationship Id="rId54" Type="http://schemas.openxmlformats.org/officeDocument/2006/relationships/slideLayout" Target="../slideLayouts/slideLayout550.xml"/><Relationship Id="rId62" Type="http://schemas.openxmlformats.org/officeDocument/2006/relationships/slideLayout" Target="../slideLayouts/slideLayout558.xml"/><Relationship Id="rId1" Type="http://schemas.openxmlformats.org/officeDocument/2006/relationships/slideLayout" Target="../slideLayouts/slideLayout497.xml"/><Relationship Id="rId6" Type="http://schemas.openxmlformats.org/officeDocument/2006/relationships/slideLayout" Target="../slideLayouts/slideLayout502.xml"/><Relationship Id="rId15" Type="http://schemas.openxmlformats.org/officeDocument/2006/relationships/slideLayout" Target="../slideLayouts/slideLayout511.xml"/><Relationship Id="rId23" Type="http://schemas.openxmlformats.org/officeDocument/2006/relationships/slideLayout" Target="../slideLayouts/slideLayout519.xml"/><Relationship Id="rId28" Type="http://schemas.openxmlformats.org/officeDocument/2006/relationships/slideLayout" Target="../slideLayouts/slideLayout524.xml"/><Relationship Id="rId36" Type="http://schemas.openxmlformats.org/officeDocument/2006/relationships/slideLayout" Target="../slideLayouts/slideLayout532.xml"/><Relationship Id="rId49" Type="http://schemas.openxmlformats.org/officeDocument/2006/relationships/slideLayout" Target="../slideLayouts/slideLayout545.xml"/><Relationship Id="rId57" Type="http://schemas.openxmlformats.org/officeDocument/2006/relationships/slideLayout" Target="../slideLayouts/slideLayout553.xml"/><Relationship Id="rId10" Type="http://schemas.openxmlformats.org/officeDocument/2006/relationships/slideLayout" Target="../slideLayouts/slideLayout506.xml"/><Relationship Id="rId31" Type="http://schemas.openxmlformats.org/officeDocument/2006/relationships/slideLayout" Target="../slideLayouts/slideLayout527.xml"/><Relationship Id="rId44" Type="http://schemas.openxmlformats.org/officeDocument/2006/relationships/slideLayout" Target="../slideLayouts/slideLayout540.xml"/><Relationship Id="rId52" Type="http://schemas.openxmlformats.org/officeDocument/2006/relationships/slideLayout" Target="../slideLayouts/slideLayout548.xml"/><Relationship Id="rId60" Type="http://schemas.openxmlformats.org/officeDocument/2006/relationships/slideLayout" Target="../slideLayouts/slideLayout556.xml"/><Relationship Id="rId4" Type="http://schemas.openxmlformats.org/officeDocument/2006/relationships/slideLayout" Target="../slideLayouts/slideLayout500.xml"/><Relationship Id="rId9" Type="http://schemas.openxmlformats.org/officeDocument/2006/relationships/slideLayout" Target="../slideLayouts/slideLayout50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71.xml"/><Relationship Id="rId18" Type="http://schemas.openxmlformats.org/officeDocument/2006/relationships/slideLayout" Target="../slideLayouts/slideLayout576.xml"/><Relationship Id="rId26" Type="http://schemas.openxmlformats.org/officeDocument/2006/relationships/slideLayout" Target="../slideLayouts/slideLayout584.xml"/><Relationship Id="rId39" Type="http://schemas.openxmlformats.org/officeDocument/2006/relationships/slideLayout" Target="../slideLayouts/slideLayout597.xml"/><Relationship Id="rId21" Type="http://schemas.openxmlformats.org/officeDocument/2006/relationships/slideLayout" Target="../slideLayouts/slideLayout579.xml"/><Relationship Id="rId34" Type="http://schemas.openxmlformats.org/officeDocument/2006/relationships/slideLayout" Target="../slideLayouts/slideLayout592.xml"/><Relationship Id="rId42" Type="http://schemas.openxmlformats.org/officeDocument/2006/relationships/slideLayout" Target="../slideLayouts/slideLayout600.xml"/><Relationship Id="rId47" Type="http://schemas.openxmlformats.org/officeDocument/2006/relationships/slideLayout" Target="../slideLayouts/slideLayout605.xml"/><Relationship Id="rId7" Type="http://schemas.openxmlformats.org/officeDocument/2006/relationships/slideLayout" Target="../slideLayouts/slideLayout565.xml"/><Relationship Id="rId2" Type="http://schemas.openxmlformats.org/officeDocument/2006/relationships/slideLayout" Target="../slideLayouts/slideLayout560.xml"/><Relationship Id="rId16" Type="http://schemas.openxmlformats.org/officeDocument/2006/relationships/slideLayout" Target="../slideLayouts/slideLayout574.xml"/><Relationship Id="rId29" Type="http://schemas.openxmlformats.org/officeDocument/2006/relationships/slideLayout" Target="../slideLayouts/slideLayout587.xml"/><Relationship Id="rId11" Type="http://schemas.openxmlformats.org/officeDocument/2006/relationships/slideLayout" Target="../slideLayouts/slideLayout569.xml"/><Relationship Id="rId24" Type="http://schemas.openxmlformats.org/officeDocument/2006/relationships/slideLayout" Target="../slideLayouts/slideLayout582.xml"/><Relationship Id="rId32" Type="http://schemas.openxmlformats.org/officeDocument/2006/relationships/slideLayout" Target="../slideLayouts/slideLayout590.xml"/><Relationship Id="rId37" Type="http://schemas.openxmlformats.org/officeDocument/2006/relationships/slideLayout" Target="../slideLayouts/slideLayout595.xml"/><Relationship Id="rId40" Type="http://schemas.openxmlformats.org/officeDocument/2006/relationships/slideLayout" Target="../slideLayouts/slideLayout598.xml"/><Relationship Id="rId45" Type="http://schemas.openxmlformats.org/officeDocument/2006/relationships/slideLayout" Target="../slideLayouts/slideLayout603.xml"/><Relationship Id="rId5" Type="http://schemas.openxmlformats.org/officeDocument/2006/relationships/slideLayout" Target="../slideLayouts/slideLayout563.xml"/><Relationship Id="rId15" Type="http://schemas.openxmlformats.org/officeDocument/2006/relationships/slideLayout" Target="../slideLayouts/slideLayout573.xml"/><Relationship Id="rId23" Type="http://schemas.openxmlformats.org/officeDocument/2006/relationships/slideLayout" Target="../slideLayouts/slideLayout581.xml"/><Relationship Id="rId28" Type="http://schemas.openxmlformats.org/officeDocument/2006/relationships/slideLayout" Target="../slideLayouts/slideLayout586.xml"/><Relationship Id="rId36" Type="http://schemas.openxmlformats.org/officeDocument/2006/relationships/slideLayout" Target="../slideLayouts/slideLayout594.xml"/><Relationship Id="rId49" Type="http://schemas.openxmlformats.org/officeDocument/2006/relationships/theme" Target="../theme/theme13.xml"/><Relationship Id="rId10" Type="http://schemas.openxmlformats.org/officeDocument/2006/relationships/slideLayout" Target="../slideLayouts/slideLayout568.xml"/><Relationship Id="rId19" Type="http://schemas.openxmlformats.org/officeDocument/2006/relationships/slideLayout" Target="../slideLayouts/slideLayout577.xml"/><Relationship Id="rId31" Type="http://schemas.openxmlformats.org/officeDocument/2006/relationships/slideLayout" Target="../slideLayouts/slideLayout589.xml"/><Relationship Id="rId44" Type="http://schemas.openxmlformats.org/officeDocument/2006/relationships/slideLayout" Target="../slideLayouts/slideLayout602.xml"/><Relationship Id="rId4" Type="http://schemas.openxmlformats.org/officeDocument/2006/relationships/slideLayout" Target="../slideLayouts/slideLayout562.xml"/><Relationship Id="rId9" Type="http://schemas.openxmlformats.org/officeDocument/2006/relationships/slideLayout" Target="../slideLayouts/slideLayout567.xml"/><Relationship Id="rId14" Type="http://schemas.openxmlformats.org/officeDocument/2006/relationships/slideLayout" Target="../slideLayouts/slideLayout572.xml"/><Relationship Id="rId22" Type="http://schemas.openxmlformats.org/officeDocument/2006/relationships/slideLayout" Target="../slideLayouts/slideLayout580.xml"/><Relationship Id="rId27" Type="http://schemas.openxmlformats.org/officeDocument/2006/relationships/slideLayout" Target="../slideLayouts/slideLayout585.xml"/><Relationship Id="rId30" Type="http://schemas.openxmlformats.org/officeDocument/2006/relationships/slideLayout" Target="../slideLayouts/slideLayout588.xml"/><Relationship Id="rId35" Type="http://schemas.openxmlformats.org/officeDocument/2006/relationships/slideLayout" Target="../slideLayouts/slideLayout593.xml"/><Relationship Id="rId43" Type="http://schemas.openxmlformats.org/officeDocument/2006/relationships/slideLayout" Target="../slideLayouts/slideLayout601.xml"/><Relationship Id="rId48" Type="http://schemas.openxmlformats.org/officeDocument/2006/relationships/slideLayout" Target="../slideLayouts/slideLayout606.xml"/><Relationship Id="rId8" Type="http://schemas.openxmlformats.org/officeDocument/2006/relationships/slideLayout" Target="../slideLayouts/slideLayout566.xml"/><Relationship Id="rId3" Type="http://schemas.openxmlformats.org/officeDocument/2006/relationships/slideLayout" Target="../slideLayouts/slideLayout561.xml"/><Relationship Id="rId12" Type="http://schemas.openxmlformats.org/officeDocument/2006/relationships/slideLayout" Target="../slideLayouts/slideLayout570.xml"/><Relationship Id="rId17" Type="http://schemas.openxmlformats.org/officeDocument/2006/relationships/slideLayout" Target="../slideLayouts/slideLayout575.xml"/><Relationship Id="rId25" Type="http://schemas.openxmlformats.org/officeDocument/2006/relationships/slideLayout" Target="../slideLayouts/slideLayout583.xml"/><Relationship Id="rId33" Type="http://schemas.openxmlformats.org/officeDocument/2006/relationships/slideLayout" Target="../slideLayouts/slideLayout591.xml"/><Relationship Id="rId38" Type="http://schemas.openxmlformats.org/officeDocument/2006/relationships/slideLayout" Target="../slideLayouts/slideLayout596.xml"/><Relationship Id="rId46" Type="http://schemas.openxmlformats.org/officeDocument/2006/relationships/slideLayout" Target="../slideLayouts/slideLayout604.xml"/><Relationship Id="rId20" Type="http://schemas.openxmlformats.org/officeDocument/2006/relationships/slideLayout" Target="../slideLayouts/slideLayout578.xml"/><Relationship Id="rId41" Type="http://schemas.openxmlformats.org/officeDocument/2006/relationships/slideLayout" Target="../slideLayouts/slideLayout599.xml"/><Relationship Id="rId1" Type="http://schemas.openxmlformats.org/officeDocument/2006/relationships/slideLayout" Target="../slideLayouts/slideLayout559.xml"/><Relationship Id="rId6" Type="http://schemas.openxmlformats.org/officeDocument/2006/relationships/slideLayout" Target="../slideLayouts/slideLayout56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3.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4.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50" Type="http://schemas.openxmlformats.org/officeDocument/2006/relationships/theme" Target="../theme/theme5.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49" Type="http://schemas.openxmlformats.org/officeDocument/2006/relationships/slideLayout" Target="../slideLayouts/slideLayout15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8" Type="http://schemas.openxmlformats.org/officeDocument/2006/relationships/slideLayout" Target="../slideLayouts/slideLayout113.xml"/><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0" Type="http://schemas.openxmlformats.org/officeDocument/2006/relationships/slideLayout" Target="../slideLayouts/slideLayout125.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theme" Target="../theme/theme6.xml"/><Relationship Id="rId50" Type="http://schemas.openxmlformats.org/officeDocument/2006/relationships/image" Target="../media/image6.emf"/><Relationship Id="rId7" Type="http://schemas.openxmlformats.org/officeDocument/2006/relationships/slideLayout" Target="../slideLayouts/slideLayout16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oleObject" Target="../embeddings/oleObject1.bin"/><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tags" Target="../tags/tag1.xml"/><Relationship Id="rId8" Type="http://schemas.openxmlformats.org/officeDocument/2006/relationships/slideLayout" Target="../slideLayouts/slideLayout162.xml"/><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1" Type="http://schemas.openxmlformats.org/officeDocument/2006/relationships/slideLayout" Target="../slideLayouts/slideLayout155.xml"/><Relationship Id="rId6"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26.xml"/><Relationship Id="rId117" Type="http://schemas.openxmlformats.org/officeDocument/2006/relationships/slideLayout" Target="../slideLayouts/slideLayout317.xml"/><Relationship Id="rId21" Type="http://schemas.openxmlformats.org/officeDocument/2006/relationships/slideLayout" Target="../slideLayouts/slideLayout221.xml"/><Relationship Id="rId42" Type="http://schemas.openxmlformats.org/officeDocument/2006/relationships/slideLayout" Target="../slideLayouts/slideLayout242.xml"/><Relationship Id="rId47" Type="http://schemas.openxmlformats.org/officeDocument/2006/relationships/slideLayout" Target="../slideLayouts/slideLayout247.xml"/><Relationship Id="rId63" Type="http://schemas.openxmlformats.org/officeDocument/2006/relationships/slideLayout" Target="../slideLayouts/slideLayout263.xml"/><Relationship Id="rId68" Type="http://schemas.openxmlformats.org/officeDocument/2006/relationships/slideLayout" Target="../slideLayouts/slideLayout268.xml"/><Relationship Id="rId84" Type="http://schemas.openxmlformats.org/officeDocument/2006/relationships/slideLayout" Target="../slideLayouts/slideLayout284.xml"/><Relationship Id="rId89" Type="http://schemas.openxmlformats.org/officeDocument/2006/relationships/slideLayout" Target="../slideLayouts/slideLayout289.xml"/><Relationship Id="rId112" Type="http://schemas.openxmlformats.org/officeDocument/2006/relationships/slideLayout" Target="../slideLayouts/slideLayout312.xml"/><Relationship Id="rId16" Type="http://schemas.openxmlformats.org/officeDocument/2006/relationships/slideLayout" Target="../slideLayouts/slideLayout216.xml"/><Relationship Id="rId107" Type="http://schemas.openxmlformats.org/officeDocument/2006/relationships/slideLayout" Target="../slideLayouts/slideLayout307.xml"/><Relationship Id="rId11" Type="http://schemas.openxmlformats.org/officeDocument/2006/relationships/slideLayout" Target="../slideLayouts/slideLayout211.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53" Type="http://schemas.openxmlformats.org/officeDocument/2006/relationships/slideLayout" Target="../slideLayouts/slideLayout253.xml"/><Relationship Id="rId58" Type="http://schemas.openxmlformats.org/officeDocument/2006/relationships/slideLayout" Target="../slideLayouts/slideLayout258.xml"/><Relationship Id="rId74" Type="http://schemas.openxmlformats.org/officeDocument/2006/relationships/slideLayout" Target="../slideLayouts/slideLayout274.xml"/><Relationship Id="rId79" Type="http://schemas.openxmlformats.org/officeDocument/2006/relationships/slideLayout" Target="../slideLayouts/slideLayout279.xml"/><Relationship Id="rId102" Type="http://schemas.openxmlformats.org/officeDocument/2006/relationships/slideLayout" Target="../slideLayouts/slideLayout302.xml"/><Relationship Id="rId5" Type="http://schemas.openxmlformats.org/officeDocument/2006/relationships/slideLayout" Target="../slideLayouts/slideLayout205.xml"/><Relationship Id="rId90" Type="http://schemas.openxmlformats.org/officeDocument/2006/relationships/slideLayout" Target="../slideLayouts/slideLayout290.xml"/><Relationship Id="rId95" Type="http://schemas.openxmlformats.org/officeDocument/2006/relationships/slideLayout" Target="../slideLayouts/slideLayout295.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43" Type="http://schemas.openxmlformats.org/officeDocument/2006/relationships/slideLayout" Target="../slideLayouts/slideLayout243.xml"/><Relationship Id="rId48" Type="http://schemas.openxmlformats.org/officeDocument/2006/relationships/slideLayout" Target="../slideLayouts/slideLayout248.xml"/><Relationship Id="rId64" Type="http://schemas.openxmlformats.org/officeDocument/2006/relationships/slideLayout" Target="../slideLayouts/slideLayout264.xml"/><Relationship Id="rId69" Type="http://schemas.openxmlformats.org/officeDocument/2006/relationships/slideLayout" Target="../slideLayouts/slideLayout269.xml"/><Relationship Id="rId113" Type="http://schemas.openxmlformats.org/officeDocument/2006/relationships/slideLayout" Target="../slideLayouts/slideLayout313.xml"/><Relationship Id="rId118" Type="http://schemas.openxmlformats.org/officeDocument/2006/relationships/slideLayout" Target="../slideLayouts/slideLayout318.xml"/><Relationship Id="rId80" Type="http://schemas.openxmlformats.org/officeDocument/2006/relationships/slideLayout" Target="../slideLayouts/slideLayout280.xml"/><Relationship Id="rId85" Type="http://schemas.openxmlformats.org/officeDocument/2006/relationships/slideLayout" Target="../slideLayouts/slideLayout285.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59" Type="http://schemas.openxmlformats.org/officeDocument/2006/relationships/slideLayout" Target="../slideLayouts/slideLayout259.xml"/><Relationship Id="rId103" Type="http://schemas.openxmlformats.org/officeDocument/2006/relationships/slideLayout" Target="../slideLayouts/slideLayout303.xml"/><Relationship Id="rId108" Type="http://schemas.openxmlformats.org/officeDocument/2006/relationships/slideLayout" Target="../slideLayouts/slideLayout308.xml"/><Relationship Id="rId54" Type="http://schemas.openxmlformats.org/officeDocument/2006/relationships/slideLayout" Target="../slideLayouts/slideLayout254.xml"/><Relationship Id="rId70" Type="http://schemas.openxmlformats.org/officeDocument/2006/relationships/slideLayout" Target="../slideLayouts/slideLayout270.xml"/><Relationship Id="rId75" Type="http://schemas.openxmlformats.org/officeDocument/2006/relationships/slideLayout" Target="../slideLayouts/slideLayout275.xml"/><Relationship Id="rId91" Type="http://schemas.openxmlformats.org/officeDocument/2006/relationships/slideLayout" Target="../slideLayouts/slideLayout291.xml"/><Relationship Id="rId96" Type="http://schemas.openxmlformats.org/officeDocument/2006/relationships/slideLayout" Target="../slideLayouts/slideLayout296.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49" Type="http://schemas.openxmlformats.org/officeDocument/2006/relationships/slideLayout" Target="../slideLayouts/slideLayout249.xml"/><Relationship Id="rId114" Type="http://schemas.openxmlformats.org/officeDocument/2006/relationships/slideLayout" Target="../slideLayouts/slideLayout314.xml"/><Relationship Id="rId119" Type="http://schemas.openxmlformats.org/officeDocument/2006/relationships/slideLayout" Target="../slideLayouts/slideLayout319.xml"/><Relationship Id="rId44" Type="http://schemas.openxmlformats.org/officeDocument/2006/relationships/slideLayout" Target="../slideLayouts/slideLayout244.xml"/><Relationship Id="rId60" Type="http://schemas.openxmlformats.org/officeDocument/2006/relationships/slideLayout" Target="../slideLayouts/slideLayout260.xml"/><Relationship Id="rId65" Type="http://schemas.openxmlformats.org/officeDocument/2006/relationships/slideLayout" Target="../slideLayouts/slideLayout265.xml"/><Relationship Id="rId81" Type="http://schemas.openxmlformats.org/officeDocument/2006/relationships/slideLayout" Target="../slideLayouts/slideLayout281.xml"/><Relationship Id="rId86" Type="http://schemas.openxmlformats.org/officeDocument/2006/relationships/slideLayout" Target="../slideLayouts/slideLayout286.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9" Type="http://schemas.openxmlformats.org/officeDocument/2006/relationships/slideLayout" Target="../slideLayouts/slideLayout239.xml"/><Relationship Id="rId109" Type="http://schemas.openxmlformats.org/officeDocument/2006/relationships/slideLayout" Target="../slideLayouts/slideLayout309.xml"/><Relationship Id="rId34" Type="http://schemas.openxmlformats.org/officeDocument/2006/relationships/slideLayout" Target="../slideLayouts/slideLayout234.xml"/><Relationship Id="rId50" Type="http://schemas.openxmlformats.org/officeDocument/2006/relationships/slideLayout" Target="../slideLayouts/slideLayout250.xml"/><Relationship Id="rId55" Type="http://schemas.openxmlformats.org/officeDocument/2006/relationships/slideLayout" Target="../slideLayouts/slideLayout255.xml"/><Relationship Id="rId76" Type="http://schemas.openxmlformats.org/officeDocument/2006/relationships/slideLayout" Target="../slideLayouts/slideLayout276.xml"/><Relationship Id="rId97" Type="http://schemas.openxmlformats.org/officeDocument/2006/relationships/slideLayout" Target="../slideLayouts/slideLayout297.xml"/><Relationship Id="rId104" Type="http://schemas.openxmlformats.org/officeDocument/2006/relationships/slideLayout" Target="../slideLayouts/slideLayout304.xml"/><Relationship Id="rId120" Type="http://schemas.openxmlformats.org/officeDocument/2006/relationships/slideLayout" Target="../slideLayouts/slideLayout320.xml"/><Relationship Id="rId7" Type="http://schemas.openxmlformats.org/officeDocument/2006/relationships/slideLayout" Target="../slideLayouts/slideLayout207.xml"/><Relationship Id="rId71" Type="http://schemas.openxmlformats.org/officeDocument/2006/relationships/slideLayout" Target="../slideLayouts/slideLayout271.xml"/><Relationship Id="rId92" Type="http://schemas.openxmlformats.org/officeDocument/2006/relationships/slideLayout" Target="../slideLayouts/slideLayout292.xml"/><Relationship Id="rId2" Type="http://schemas.openxmlformats.org/officeDocument/2006/relationships/slideLayout" Target="../slideLayouts/slideLayout202.xml"/><Relationship Id="rId29" Type="http://schemas.openxmlformats.org/officeDocument/2006/relationships/slideLayout" Target="../slideLayouts/slideLayout229.xml"/><Relationship Id="rId24" Type="http://schemas.openxmlformats.org/officeDocument/2006/relationships/slideLayout" Target="../slideLayouts/slideLayout224.xml"/><Relationship Id="rId40" Type="http://schemas.openxmlformats.org/officeDocument/2006/relationships/slideLayout" Target="../slideLayouts/slideLayout240.xml"/><Relationship Id="rId45" Type="http://schemas.openxmlformats.org/officeDocument/2006/relationships/slideLayout" Target="../slideLayouts/slideLayout245.xml"/><Relationship Id="rId66" Type="http://schemas.openxmlformats.org/officeDocument/2006/relationships/slideLayout" Target="../slideLayouts/slideLayout266.xml"/><Relationship Id="rId87" Type="http://schemas.openxmlformats.org/officeDocument/2006/relationships/slideLayout" Target="../slideLayouts/slideLayout287.xml"/><Relationship Id="rId110" Type="http://schemas.openxmlformats.org/officeDocument/2006/relationships/slideLayout" Target="../slideLayouts/slideLayout310.xml"/><Relationship Id="rId115" Type="http://schemas.openxmlformats.org/officeDocument/2006/relationships/slideLayout" Target="../slideLayouts/slideLayout315.xml"/><Relationship Id="rId61" Type="http://schemas.openxmlformats.org/officeDocument/2006/relationships/slideLayout" Target="../slideLayouts/slideLayout261.xml"/><Relationship Id="rId82" Type="http://schemas.openxmlformats.org/officeDocument/2006/relationships/slideLayout" Target="../slideLayouts/slideLayout282.xml"/><Relationship Id="rId19" Type="http://schemas.openxmlformats.org/officeDocument/2006/relationships/slideLayout" Target="../slideLayouts/slideLayout219.xml"/><Relationship Id="rId14" Type="http://schemas.openxmlformats.org/officeDocument/2006/relationships/slideLayout" Target="../slideLayouts/slideLayout214.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56" Type="http://schemas.openxmlformats.org/officeDocument/2006/relationships/slideLayout" Target="../slideLayouts/slideLayout256.xml"/><Relationship Id="rId77" Type="http://schemas.openxmlformats.org/officeDocument/2006/relationships/slideLayout" Target="../slideLayouts/slideLayout277.xml"/><Relationship Id="rId100" Type="http://schemas.openxmlformats.org/officeDocument/2006/relationships/slideLayout" Target="../slideLayouts/slideLayout300.xml"/><Relationship Id="rId105" Type="http://schemas.openxmlformats.org/officeDocument/2006/relationships/slideLayout" Target="../slideLayouts/slideLayout305.xml"/><Relationship Id="rId8" Type="http://schemas.openxmlformats.org/officeDocument/2006/relationships/slideLayout" Target="../slideLayouts/slideLayout208.xml"/><Relationship Id="rId51" Type="http://schemas.openxmlformats.org/officeDocument/2006/relationships/slideLayout" Target="../slideLayouts/slideLayout251.xml"/><Relationship Id="rId72" Type="http://schemas.openxmlformats.org/officeDocument/2006/relationships/slideLayout" Target="../slideLayouts/slideLayout272.xml"/><Relationship Id="rId93" Type="http://schemas.openxmlformats.org/officeDocument/2006/relationships/slideLayout" Target="../slideLayouts/slideLayout293.xml"/><Relationship Id="rId98" Type="http://schemas.openxmlformats.org/officeDocument/2006/relationships/slideLayout" Target="../slideLayouts/slideLayout298.xml"/><Relationship Id="rId121" Type="http://schemas.openxmlformats.org/officeDocument/2006/relationships/slideLayout" Target="../slideLayouts/slideLayout321.xml"/><Relationship Id="rId3" Type="http://schemas.openxmlformats.org/officeDocument/2006/relationships/slideLayout" Target="../slideLayouts/slideLayout203.xml"/><Relationship Id="rId25" Type="http://schemas.openxmlformats.org/officeDocument/2006/relationships/slideLayout" Target="../slideLayouts/slideLayout225.xml"/><Relationship Id="rId46" Type="http://schemas.openxmlformats.org/officeDocument/2006/relationships/slideLayout" Target="../slideLayouts/slideLayout246.xml"/><Relationship Id="rId67" Type="http://schemas.openxmlformats.org/officeDocument/2006/relationships/slideLayout" Target="../slideLayouts/slideLayout267.xml"/><Relationship Id="rId116" Type="http://schemas.openxmlformats.org/officeDocument/2006/relationships/slideLayout" Target="../slideLayouts/slideLayout316.xml"/><Relationship Id="rId20" Type="http://schemas.openxmlformats.org/officeDocument/2006/relationships/slideLayout" Target="../slideLayouts/slideLayout220.xml"/><Relationship Id="rId41" Type="http://schemas.openxmlformats.org/officeDocument/2006/relationships/slideLayout" Target="../slideLayouts/slideLayout241.xml"/><Relationship Id="rId62" Type="http://schemas.openxmlformats.org/officeDocument/2006/relationships/slideLayout" Target="../slideLayouts/slideLayout262.xml"/><Relationship Id="rId83" Type="http://schemas.openxmlformats.org/officeDocument/2006/relationships/slideLayout" Target="../slideLayouts/slideLayout283.xml"/><Relationship Id="rId88" Type="http://schemas.openxmlformats.org/officeDocument/2006/relationships/slideLayout" Target="../slideLayouts/slideLayout288.xml"/><Relationship Id="rId111" Type="http://schemas.openxmlformats.org/officeDocument/2006/relationships/slideLayout" Target="../slideLayouts/slideLayout311.xml"/><Relationship Id="rId15" Type="http://schemas.openxmlformats.org/officeDocument/2006/relationships/slideLayout" Target="../slideLayouts/slideLayout215.xml"/><Relationship Id="rId36" Type="http://schemas.openxmlformats.org/officeDocument/2006/relationships/slideLayout" Target="../slideLayouts/slideLayout236.xml"/><Relationship Id="rId57" Type="http://schemas.openxmlformats.org/officeDocument/2006/relationships/slideLayout" Target="../slideLayouts/slideLayout257.xml"/><Relationship Id="rId106" Type="http://schemas.openxmlformats.org/officeDocument/2006/relationships/slideLayout" Target="../slideLayouts/slideLayout306.xml"/><Relationship Id="rId10" Type="http://schemas.openxmlformats.org/officeDocument/2006/relationships/slideLayout" Target="../slideLayouts/slideLayout210.xml"/><Relationship Id="rId31" Type="http://schemas.openxmlformats.org/officeDocument/2006/relationships/slideLayout" Target="../slideLayouts/slideLayout231.xml"/><Relationship Id="rId52" Type="http://schemas.openxmlformats.org/officeDocument/2006/relationships/slideLayout" Target="../slideLayouts/slideLayout252.xml"/><Relationship Id="rId73" Type="http://schemas.openxmlformats.org/officeDocument/2006/relationships/slideLayout" Target="../slideLayouts/slideLayout273.xml"/><Relationship Id="rId78" Type="http://schemas.openxmlformats.org/officeDocument/2006/relationships/slideLayout" Target="../slideLayouts/slideLayout278.xml"/><Relationship Id="rId94" Type="http://schemas.openxmlformats.org/officeDocument/2006/relationships/slideLayout" Target="../slideLayouts/slideLayout294.xml"/><Relationship Id="rId99" Type="http://schemas.openxmlformats.org/officeDocument/2006/relationships/slideLayout" Target="../slideLayouts/slideLayout299.xml"/><Relationship Id="rId101" Type="http://schemas.openxmlformats.org/officeDocument/2006/relationships/slideLayout" Target="../slideLayouts/slideLayout301.xml"/><Relationship Id="rId1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39" Type="http://schemas.openxmlformats.org/officeDocument/2006/relationships/slideLayout" Target="../slideLayouts/slideLayout360.xml"/><Relationship Id="rId21" Type="http://schemas.openxmlformats.org/officeDocument/2006/relationships/slideLayout" Target="../slideLayouts/slideLayout342.xml"/><Relationship Id="rId34" Type="http://schemas.openxmlformats.org/officeDocument/2006/relationships/slideLayout" Target="../slideLayouts/slideLayout355.xml"/><Relationship Id="rId42" Type="http://schemas.openxmlformats.org/officeDocument/2006/relationships/slideLayout" Target="../slideLayouts/slideLayout363.xml"/><Relationship Id="rId7" Type="http://schemas.openxmlformats.org/officeDocument/2006/relationships/slideLayout" Target="../slideLayouts/slideLayout328.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29" Type="http://schemas.openxmlformats.org/officeDocument/2006/relationships/slideLayout" Target="../slideLayouts/slideLayout350.xml"/><Relationship Id="rId41" Type="http://schemas.openxmlformats.org/officeDocument/2006/relationships/slideLayout" Target="../slideLayouts/slideLayout362.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32" Type="http://schemas.openxmlformats.org/officeDocument/2006/relationships/slideLayout" Target="../slideLayouts/slideLayout353.xml"/><Relationship Id="rId37" Type="http://schemas.openxmlformats.org/officeDocument/2006/relationships/slideLayout" Target="../slideLayouts/slideLayout358.xml"/><Relationship Id="rId40" Type="http://schemas.openxmlformats.org/officeDocument/2006/relationships/slideLayout" Target="../slideLayouts/slideLayout361.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36" Type="http://schemas.openxmlformats.org/officeDocument/2006/relationships/slideLayout" Target="../slideLayouts/slideLayout357.xml"/><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31" Type="http://schemas.openxmlformats.org/officeDocument/2006/relationships/slideLayout" Target="../slideLayouts/slideLayout352.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slideLayout" Target="../slideLayouts/slideLayout351.xml"/><Relationship Id="rId35" Type="http://schemas.openxmlformats.org/officeDocument/2006/relationships/slideLayout" Target="../slideLayouts/slideLayout356.xml"/><Relationship Id="rId43" Type="http://schemas.openxmlformats.org/officeDocument/2006/relationships/theme" Target="../theme/theme8.xml"/><Relationship Id="rId8" Type="http://schemas.openxmlformats.org/officeDocument/2006/relationships/slideLayout" Target="../slideLayouts/slideLayout329.xml"/><Relationship Id="rId3" Type="http://schemas.openxmlformats.org/officeDocument/2006/relationships/slideLayout" Target="../slideLayouts/slideLayout324.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33" Type="http://schemas.openxmlformats.org/officeDocument/2006/relationships/slideLayout" Target="../slideLayouts/slideLayout354.xml"/><Relationship Id="rId38" Type="http://schemas.openxmlformats.org/officeDocument/2006/relationships/slideLayout" Target="../slideLayouts/slideLayout35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26" Type="http://schemas.openxmlformats.org/officeDocument/2006/relationships/slideLayout" Target="../slideLayouts/slideLayout389.xml"/><Relationship Id="rId39" Type="http://schemas.openxmlformats.org/officeDocument/2006/relationships/slideLayout" Target="../slideLayouts/slideLayout402.xml"/><Relationship Id="rId21" Type="http://schemas.openxmlformats.org/officeDocument/2006/relationships/slideLayout" Target="../slideLayouts/slideLayout384.xml"/><Relationship Id="rId34" Type="http://schemas.openxmlformats.org/officeDocument/2006/relationships/slideLayout" Target="../slideLayouts/slideLayout397.xml"/><Relationship Id="rId42" Type="http://schemas.openxmlformats.org/officeDocument/2006/relationships/slideLayout" Target="../slideLayouts/slideLayout405.xml"/><Relationship Id="rId47" Type="http://schemas.openxmlformats.org/officeDocument/2006/relationships/slideLayout" Target="../slideLayouts/slideLayout410.xml"/><Relationship Id="rId50" Type="http://schemas.openxmlformats.org/officeDocument/2006/relationships/slideLayout" Target="../slideLayouts/slideLayout413.xml"/><Relationship Id="rId7" Type="http://schemas.openxmlformats.org/officeDocument/2006/relationships/slideLayout" Target="../slideLayouts/slideLayout370.xml"/><Relationship Id="rId2" Type="http://schemas.openxmlformats.org/officeDocument/2006/relationships/slideLayout" Target="../slideLayouts/slideLayout365.xml"/><Relationship Id="rId16" Type="http://schemas.openxmlformats.org/officeDocument/2006/relationships/slideLayout" Target="../slideLayouts/slideLayout379.xml"/><Relationship Id="rId29" Type="http://schemas.openxmlformats.org/officeDocument/2006/relationships/slideLayout" Target="../slideLayouts/slideLayout392.xml"/><Relationship Id="rId11" Type="http://schemas.openxmlformats.org/officeDocument/2006/relationships/slideLayout" Target="../slideLayouts/slideLayout374.xml"/><Relationship Id="rId24" Type="http://schemas.openxmlformats.org/officeDocument/2006/relationships/slideLayout" Target="../slideLayouts/slideLayout387.xml"/><Relationship Id="rId32" Type="http://schemas.openxmlformats.org/officeDocument/2006/relationships/slideLayout" Target="../slideLayouts/slideLayout395.xml"/><Relationship Id="rId37" Type="http://schemas.openxmlformats.org/officeDocument/2006/relationships/slideLayout" Target="../slideLayouts/slideLayout400.xml"/><Relationship Id="rId40" Type="http://schemas.openxmlformats.org/officeDocument/2006/relationships/slideLayout" Target="../slideLayouts/slideLayout403.xml"/><Relationship Id="rId45" Type="http://schemas.openxmlformats.org/officeDocument/2006/relationships/slideLayout" Target="../slideLayouts/slideLayout408.xml"/><Relationship Id="rId53" Type="http://schemas.openxmlformats.org/officeDocument/2006/relationships/slideLayout" Target="../slideLayouts/slideLayout416.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19" Type="http://schemas.openxmlformats.org/officeDocument/2006/relationships/slideLayout" Target="../slideLayouts/slideLayout382.xml"/><Relationship Id="rId31" Type="http://schemas.openxmlformats.org/officeDocument/2006/relationships/slideLayout" Target="../slideLayouts/slideLayout394.xml"/><Relationship Id="rId44" Type="http://schemas.openxmlformats.org/officeDocument/2006/relationships/slideLayout" Target="../slideLayouts/slideLayout407.xml"/><Relationship Id="rId52" Type="http://schemas.openxmlformats.org/officeDocument/2006/relationships/slideLayout" Target="../slideLayouts/slideLayout415.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slideLayout" Target="../slideLayouts/slideLayout393.xml"/><Relationship Id="rId35" Type="http://schemas.openxmlformats.org/officeDocument/2006/relationships/slideLayout" Target="../slideLayouts/slideLayout398.xml"/><Relationship Id="rId43" Type="http://schemas.openxmlformats.org/officeDocument/2006/relationships/slideLayout" Target="../slideLayouts/slideLayout406.xml"/><Relationship Id="rId48" Type="http://schemas.openxmlformats.org/officeDocument/2006/relationships/slideLayout" Target="../slideLayouts/slideLayout411.xml"/><Relationship Id="rId8" Type="http://schemas.openxmlformats.org/officeDocument/2006/relationships/slideLayout" Target="../slideLayouts/slideLayout371.xml"/><Relationship Id="rId51" Type="http://schemas.openxmlformats.org/officeDocument/2006/relationships/slideLayout" Target="../slideLayouts/slideLayout414.xml"/><Relationship Id="rId3" Type="http://schemas.openxmlformats.org/officeDocument/2006/relationships/slideLayout" Target="../slideLayouts/slideLayout366.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33" Type="http://schemas.openxmlformats.org/officeDocument/2006/relationships/slideLayout" Target="../slideLayouts/slideLayout396.xml"/><Relationship Id="rId38" Type="http://schemas.openxmlformats.org/officeDocument/2006/relationships/slideLayout" Target="../slideLayouts/slideLayout401.xml"/><Relationship Id="rId46" Type="http://schemas.openxmlformats.org/officeDocument/2006/relationships/slideLayout" Target="../slideLayouts/slideLayout409.xml"/><Relationship Id="rId20" Type="http://schemas.openxmlformats.org/officeDocument/2006/relationships/slideLayout" Target="../slideLayouts/slideLayout383.xml"/><Relationship Id="rId41" Type="http://schemas.openxmlformats.org/officeDocument/2006/relationships/slideLayout" Target="../slideLayouts/slideLayout404.xml"/><Relationship Id="rId54" Type="http://schemas.openxmlformats.org/officeDocument/2006/relationships/theme" Target="../theme/theme9.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36" Type="http://schemas.openxmlformats.org/officeDocument/2006/relationships/slideLayout" Target="../slideLayouts/slideLayout399.xml"/><Relationship Id="rId49" Type="http://schemas.openxmlformats.org/officeDocument/2006/relationships/slideLayout" Target="../slideLayouts/slideLayout4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7/2/25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24550471"/>
      </p:ext>
    </p:extLst>
  </p:cSld>
  <p:clrMap bg1="dk1" tx1="lt1" bg2="dk2" tx2="lt2" accent1="accent1" accent2="accent2" accent3="accent3" accent4="accent4" accent5="accent5" accent6="accent6" hlink="hlink" folHlink="folHlink"/>
  <p:sldLayoutIdLst>
    <p:sldLayoutId id="2147484626" r:id="rId1"/>
    <p:sldLayoutId id="2147484627" r:id="rId2"/>
    <p:sldLayoutId id="2147484628" r:id="rId3"/>
    <p:sldLayoutId id="2147484629" r:id="rId4"/>
    <p:sldLayoutId id="2147484630" r:id="rId5"/>
    <p:sldLayoutId id="2147484631" r:id="rId6"/>
    <p:sldLayoutId id="2147484632" r:id="rId7"/>
    <p:sldLayoutId id="2147484633" r:id="rId8"/>
    <p:sldLayoutId id="2147484634" r:id="rId9"/>
    <p:sldLayoutId id="2147484635" r:id="rId10"/>
    <p:sldLayoutId id="2147484636" r:id="rId11"/>
    <p:sldLayoutId id="2147484637" r:id="rId12"/>
    <p:sldLayoutId id="2147484638" r:id="rId13"/>
    <p:sldLayoutId id="2147484639" r:id="rId14"/>
    <p:sldLayoutId id="2147484640" r:id="rId15"/>
    <p:sldLayoutId id="2147484641" r:id="rId16"/>
    <p:sldLayoutId id="2147484642" r:id="rId17"/>
    <p:sldLayoutId id="2147484643" r:id="rId18"/>
    <p:sldLayoutId id="2147484644" r:id="rId19"/>
    <p:sldLayoutId id="2147484645" r:id="rId20"/>
    <p:sldLayoutId id="2147484646" r:id="rId21"/>
    <p:sldLayoutId id="2147484647" r:id="rId22"/>
    <p:sldLayoutId id="2147484648" r:id="rId23"/>
    <p:sldLayoutId id="2147484649" r:id="rId24"/>
    <p:sldLayoutId id="2147484650" r:id="rId25"/>
    <p:sldLayoutId id="2147484651" r:id="rId26"/>
    <p:sldLayoutId id="2147484715" r:id="rId27"/>
    <p:sldLayoutId id="2147484716" r:id="rId28"/>
    <p:sldLayoutId id="2147484717" r:id="rId29"/>
    <p:sldLayoutId id="2147484718" r:id="rId30"/>
    <p:sldLayoutId id="2147484719" r:id="rId31"/>
    <p:sldLayoutId id="2147484720" r:id="rId32"/>
    <p:sldLayoutId id="2147484721" r:id="rId33"/>
    <p:sldLayoutId id="2147484723" r:id="rId34"/>
    <p:sldLayoutId id="2147484724" r:id="rId35"/>
    <p:sldLayoutId id="2147484725" r:id="rId36"/>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304889" y="6400801"/>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Data Fabric / © 2024 IBM Corporation</a:t>
            </a:r>
          </a:p>
        </p:txBody>
      </p:sp>
      <p:sp>
        <p:nvSpPr>
          <p:cNvPr id="8" name="Slide Number Placeholder"/>
          <p:cNvSpPr>
            <a:spLocks noGrp="1"/>
          </p:cNvSpPr>
          <p:nvPr>
            <p:ph type="sldNum" sz="quarter" idx="4"/>
          </p:nvPr>
        </p:nvSpPr>
        <p:spPr>
          <a:xfrm>
            <a:off x="9448802" y="6400801"/>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81161547"/>
      </p:ext>
    </p:extLst>
  </p:cSld>
  <p:clrMap bg1="dk1" tx1="lt1" bg2="dk2" tx2="lt2" accent1="accent1" accent2="accent2" accent3="accent3" accent4="accent4" accent5="accent5" accent6="accent6" hlink="hlink" folHlink="folHlink"/>
  <p:sldLayoutIdLst>
    <p:sldLayoutId id="2147484727" r:id="rId1"/>
    <p:sldLayoutId id="2147484728" r:id="rId2"/>
    <p:sldLayoutId id="2147484729" r:id="rId3"/>
    <p:sldLayoutId id="2147484730" r:id="rId4"/>
    <p:sldLayoutId id="2147484731" r:id="rId5"/>
    <p:sldLayoutId id="2147484732" r:id="rId6"/>
    <p:sldLayoutId id="2147484733" r:id="rId7"/>
    <p:sldLayoutId id="2147484734" r:id="rId8"/>
    <p:sldLayoutId id="2147484735" r:id="rId9"/>
    <p:sldLayoutId id="2147484736" r:id="rId10"/>
    <p:sldLayoutId id="2147484737" r:id="rId11"/>
    <p:sldLayoutId id="2147484738" r:id="rId12"/>
    <p:sldLayoutId id="2147484739" r:id="rId13"/>
    <p:sldLayoutId id="2147484740" r:id="rId14"/>
    <p:sldLayoutId id="2147484741" r:id="rId15"/>
    <p:sldLayoutId id="2147484742" r:id="rId16"/>
    <p:sldLayoutId id="2147484743" r:id="rId17"/>
    <p:sldLayoutId id="2147484744" r:id="rId18"/>
    <p:sldLayoutId id="2147484745" r:id="rId19"/>
    <p:sldLayoutId id="2147484746" r:id="rId20"/>
    <p:sldLayoutId id="2147484747" r:id="rId21"/>
    <p:sldLayoutId id="2147484748" r:id="rId22"/>
    <p:sldLayoutId id="2147484749" r:id="rId23"/>
    <p:sldLayoutId id="2147484750" r:id="rId24"/>
    <p:sldLayoutId id="2147484751" r:id="rId25"/>
    <p:sldLayoutId id="2147484752" r:id="rId26"/>
    <p:sldLayoutId id="2147484753" r:id="rId27"/>
    <p:sldLayoutId id="2147484754" r:id="rId28"/>
    <p:sldLayoutId id="2147484755" r:id="rId29"/>
    <p:sldLayoutId id="2147484756" r:id="rId30"/>
    <p:sldLayoutId id="2147484757" r:id="rId31"/>
    <p:sldLayoutId id="2147484758" r:id="rId32"/>
    <p:sldLayoutId id="2147484759" r:id="rId33"/>
    <p:sldLayoutId id="2147484760" r:id="rId34"/>
    <p:sldLayoutId id="2147484761" r:id="rId35"/>
    <p:sldLayoutId id="2147484762" r:id="rId36"/>
    <p:sldLayoutId id="2147484763" r:id="rId37"/>
    <p:sldLayoutId id="2147484764" r:id="rId38"/>
    <p:sldLayoutId id="2147484765" r:id="rId39"/>
    <p:sldLayoutId id="2147484766" r:id="rId40"/>
    <p:sldLayoutId id="2147484767" r:id="rId41"/>
    <p:sldLayoutId id="2147484768" r:id="rId42"/>
    <p:sldLayoutId id="2147484769" r:id="rId43"/>
    <p:sldLayoutId id="2147484770" r:id="rId44"/>
  </p:sldLayoutIdLst>
  <p:hf hdr="0" dt="0"/>
  <p:txStyles>
    <p:title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7"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95" indent="-231642"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90"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1020" indent="-231642"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7910" y="6475858"/>
            <a:ext cx="136791" cy="123111"/>
          </a:xfrm>
          <a:prstGeom prst="rect">
            <a:avLst/>
          </a:prstGeom>
          <a:ln w="12700">
            <a:miter lim="400000"/>
          </a:ln>
        </p:spPr>
        <p:txBody>
          <a:bodyPr wrap="squar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7"/>
            <a:ext cx="11293592" cy="123437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287300" y="1663700"/>
            <a:ext cx="11293592" cy="4433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7963" y="6411643"/>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516169227"/>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 id="2147484677" r:id="rId25"/>
    <p:sldLayoutId id="2147484678" r:id="rId26"/>
    <p:sldLayoutId id="2147484679" r:id="rId27"/>
    <p:sldLayoutId id="2147484680" r:id="rId28"/>
    <p:sldLayoutId id="2147484681" r:id="rId29"/>
    <p:sldLayoutId id="2147484682" r:id="rId30"/>
    <p:sldLayoutId id="2147484683" r:id="rId31"/>
    <p:sldLayoutId id="2147484684" r:id="rId32"/>
    <p:sldLayoutId id="2147484685" r:id="rId33"/>
    <p:sldLayoutId id="2147484686" r:id="rId34"/>
    <p:sldLayoutId id="2147484687" r:id="rId35"/>
    <p:sldLayoutId id="2147484688" r:id="rId36"/>
    <p:sldLayoutId id="2147484689" r:id="rId37"/>
    <p:sldLayoutId id="2147484690" r:id="rId38"/>
    <p:sldLayoutId id="2147484691" r:id="rId39"/>
    <p:sldLayoutId id="2147484692" r:id="rId40"/>
    <p:sldLayoutId id="2147484693" r:id="rId41"/>
    <p:sldLayoutId id="2147484694" r:id="rId42"/>
    <p:sldLayoutId id="2147484695" r:id="rId43"/>
    <p:sldLayoutId id="2147484696" r:id="rId44"/>
    <p:sldLayoutId id="2147484697" r:id="rId45"/>
    <p:sldLayoutId id="2147484698" r:id="rId46"/>
    <p:sldLayoutId id="2147484699" r:id="rId47"/>
    <p:sldLayoutId id="2147484700" r:id="rId48"/>
    <p:sldLayoutId id="2147484701" r:id="rId49"/>
    <p:sldLayoutId id="2147484702" r:id="rId50"/>
    <p:sldLayoutId id="2147484703" r:id="rId51"/>
    <p:sldLayoutId id="2147484704" r:id="rId52"/>
    <p:sldLayoutId id="2147484705" r:id="rId53"/>
    <p:sldLayoutId id="2147484706" r:id="rId54"/>
    <p:sldLayoutId id="2147484707" r:id="rId55"/>
    <p:sldLayoutId id="2147484708" r:id="rId56"/>
    <p:sldLayoutId id="2147484709" r:id="rId57"/>
    <p:sldLayoutId id="2147484710" r:id="rId58"/>
    <p:sldLayoutId id="2147484711" r:id="rId59"/>
    <p:sldLayoutId id="2147484712" r:id="rId60"/>
    <p:sldLayoutId id="2147484713" r:id="rId61"/>
    <p:sldLayoutId id="2147484714" r:id="rId62"/>
  </p:sldLayoutIdLst>
  <p:transition spd="med"/>
  <p:hf hdr="0" dt="0"/>
  <p:txStyles>
    <p:titleStyle>
      <a:lvl1pPr marL="0" marR="0" indent="0" algn="l" defTabSz="914309" rtl="0" eaLnBrk="1" latinLnBrk="0" hangingPunct="1">
        <a:lnSpc>
          <a:spcPct val="90000"/>
        </a:lnSpc>
        <a:spcBef>
          <a:spcPts val="0"/>
        </a:spcBef>
        <a:spcAft>
          <a:spcPts val="0"/>
        </a:spcAft>
        <a:buClrTx/>
        <a:buSzTx/>
        <a:buFontTx/>
        <a:buNone/>
        <a:tabLst/>
        <a:defRPr sz="2400" b="0" i="0" u="none" strike="noStrike" cap="none" spc="0" baseline="0">
          <a:solidFill>
            <a:schemeClr val="tx2"/>
          </a:solidFill>
          <a:uFillTx/>
          <a:latin typeface="+mj-lt"/>
          <a:ea typeface="+mj-ea"/>
          <a:cs typeface="+mj-cs"/>
          <a:sym typeface="IBM Plex Sans Light"/>
        </a:defRPr>
      </a:lvl1pPr>
      <a:lvl2pPr marL="0" marR="0" indent="0" algn="l" defTabSz="914309"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309"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309"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309"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50" algn="l" defTabSz="914309"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00" algn="l" defTabSz="914309"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49" algn="l" defTabSz="914309"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799" algn="l" defTabSz="914309"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p:titleStyle>
    <p:bodyStyle>
      <a:lvl1pPr marL="0" marR="0" indent="0" algn="l" defTabSz="914309"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32" marR="0" indent="-123432" algn="l" defTabSz="914309"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63" marR="0" indent="-123432" algn="l" defTabSz="914309"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295" marR="0" indent="-123432" algn="l" defTabSz="914309"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582" marR="0" indent="-171433" algn="l" defTabSz="914309" rtl="0" eaLnBrk="1" latinLnBrk="0" hangingPunct="1">
        <a:lnSpc>
          <a:spcPct val="110000"/>
        </a:lnSpc>
        <a:spcBef>
          <a:spcPts val="1088"/>
        </a:spcBef>
        <a:spcAft>
          <a:spcPts val="0"/>
        </a:spcAft>
        <a:buClrTx/>
        <a:buSzPct val="100000"/>
        <a:buFont typeface="IBM Plex Sans"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079" marR="0" indent="-145864" algn="l" defTabSz="914309"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029" marR="0" indent="-145864" algn="l" defTabSz="914309"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2979" marR="0" indent="-145864" algn="l" defTabSz="914309"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8929" marR="0" indent="-145864" algn="l" defTabSz="914309"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914"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609" algn="r" defTabSz="685914"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217" algn="r" defTabSz="685914"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827" algn="r" defTabSz="685914"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436" algn="r" defTabSz="685914"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3044" algn="r" defTabSz="685914"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653" algn="r" defTabSz="685914"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263" algn="r" defTabSz="685914"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871" algn="r" defTabSz="685914"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3" pos="485" userDrawn="1">
          <p15:clr>
            <a:srgbClr val="EE5396"/>
          </p15:clr>
        </p15:guide>
        <p15:guide id="4" pos="5120" userDrawn="1">
          <p15:clr>
            <a:srgbClr val="0F62FE"/>
          </p15:clr>
        </p15:guide>
        <p15:guide id="5" pos="2555" userDrawn="1">
          <p15:clr>
            <a:srgbClr val="EE5396"/>
          </p15:clr>
        </p15:guide>
        <p15:guide id="6" pos="7675" userDrawn="1">
          <p15:clr>
            <a:srgbClr val="EE5396"/>
          </p15:clr>
        </p15:guide>
        <p15:guide id="7" pos="9759" userDrawn="1">
          <p15:clr>
            <a:srgbClr val="EE5396"/>
          </p15:clr>
        </p15:guide>
        <p15:guide id="8" pos="10720" userDrawn="1">
          <p15:clr>
            <a:srgbClr val="EE5396"/>
          </p15:clr>
        </p15:guide>
        <p15:guide id="9" pos="5600" userDrawn="1">
          <p15:clr>
            <a:srgbClr val="EE5396"/>
          </p15:clr>
        </p15:guide>
        <p15:guide id="10" pos="4640" userDrawn="1">
          <p15:clr>
            <a:srgbClr val="EE5396"/>
          </p15:clr>
        </p15:guide>
        <p15:guide id="11" pos="12792" userDrawn="1">
          <p15:clr>
            <a:srgbClr val="EE5396"/>
          </p15:clr>
        </p15:guide>
        <p15:guide id="13" pos="14880" userDrawn="1">
          <p15:clr>
            <a:srgbClr val="EE5396"/>
          </p15:clr>
        </p15:guide>
        <p15:guide id="14" pos="15840" userDrawn="1">
          <p15:clr>
            <a:srgbClr val="EE5396"/>
          </p15:clr>
        </p15:guide>
        <p15:guide id="15" pos="17920" userDrawn="1">
          <p15:clr>
            <a:srgbClr val="EE5396"/>
          </p15:clr>
        </p15:guide>
        <p15:guide id="16" pos="19993" userDrawn="1">
          <p15:clr>
            <a:srgbClr val="EE5396"/>
          </p15:clr>
        </p15:guide>
        <p15:guide id="19" orient="horz" pos="5120" userDrawn="1">
          <p15:clr>
            <a:srgbClr val="EE5396"/>
          </p15:clr>
        </p15:guide>
        <p15:guide id="20" orient="horz" pos="1277" userDrawn="1">
          <p15:clr>
            <a:srgbClr val="EE5396"/>
          </p15:clr>
        </p15:guide>
        <p15:guide id="25" orient="horz" pos="10243" userDrawn="1">
          <p15:clr>
            <a:srgbClr val="EE5396"/>
          </p15:clr>
        </p15:guide>
        <p15:guide id="26" pos="10240" userDrawn="1">
          <p15:clr>
            <a:srgbClr val="0F62FE"/>
          </p15:clr>
        </p15:guide>
        <p15:guide id="27" pos="15360" userDrawn="1">
          <p15:clr>
            <a:srgbClr val="0F62FE"/>
          </p15:clr>
        </p15:guide>
        <p15:guide id="30" orient="horz" pos="2557" userDrawn="1">
          <p15:clr>
            <a:srgbClr val="EE5396"/>
          </p15:clr>
        </p15:guide>
        <p15:guide id="32" orient="horz" pos="8960" userDrawn="1">
          <p15:clr>
            <a:srgbClr val="EE5396"/>
          </p15:clr>
        </p15:guide>
        <p15:guide id="33" orient="horz" pos="3840" userDrawn="1">
          <p15:clr>
            <a:srgbClr val="EE5396"/>
          </p15:clr>
        </p15:guide>
        <p15:guide id="34" orient="horz" pos="6400" userDrawn="1">
          <p15:clr>
            <a:srgbClr val="EE5396"/>
          </p15:clr>
        </p15:guide>
        <p15:guide id="35" orient="horz" pos="7677" userDrawn="1">
          <p15:clr>
            <a:srgbClr val="EE5396"/>
          </p15:clr>
        </p15:guide>
        <p15:guide id="36" orient="horz" pos="11045" userDrawn="1">
          <p15:clr>
            <a:srgbClr val="9FCC3B"/>
          </p15:clr>
        </p15:guide>
        <p15:guide id="37" orient="horz" pos="480" userDrawn="1">
          <p15:clr>
            <a:srgbClr val="9FCC3B"/>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304890" y="6400802"/>
            <a:ext cx="5486313" cy="222249"/>
          </a:xfrm>
          <a:prstGeom prst="rect">
            <a:avLst/>
          </a:prstGeom>
        </p:spPr>
        <p:txBody>
          <a:bodyPr vert="horz" lIns="0" tIns="0" rIns="0" bIns="0" rtlCol="0" anchor="ctr"/>
          <a:lstStyle>
            <a:lvl1pPr marL="0" marR="0" indent="0" algn="l" defTabSz="914610"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 2023 IBM Corporation</a:t>
            </a:r>
          </a:p>
        </p:txBody>
      </p:sp>
      <p:sp>
        <p:nvSpPr>
          <p:cNvPr id="8" name="Slide Number Placeholder"/>
          <p:cNvSpPr>
            <a:spLocks noGrp="1"/>
          </p:cNvSpPr>
          <p:nvPr>
            <p:ph type="sldNum" sz="quarter" idx="4"/>
          </p:nvPr>
        </p:nvSpPr>
        <p:spPr>
          <a:xfrm>
            <a:off x="9448803" y="6400802"/>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00382339"/>
      </p:ext>
    </p:extLst>
  </p:cSld>
  <p:clrMap bg1="dk1" tx1="lt1" bg2="dk2" tx2="lt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 id="2147484794" r:id="rId15"/>
    <p:sldLayoutId id="2147484795" r:id="rId16"/>
    <p:sldLayoutId id="2147484796" r:id="rId17"/>
    <p:sldLayoutId id="2147484797" r:id="rId18"/>
    <p:sldLayoutId id="2147484798" r:id="rId19"/>
    <p:sldLayoutId id="2147484799" r:id="rId20"/>
    <p:sldLayoutId id="2147484800" r:id="rId21"/>
    <p:sldLayoutId id="2147484801" r:id="rId22"/>
    <p:sldLayoutId id="2147484802" r:id="rId23"/>
    <p:sldLayoutId id="2147484803" r:id="rId24"/>
    <p:sldLayoutId id="2147484804" r:id="rId25"/>
    <p:sldLayoutId id="2147484805" r:id="rId26"/>
    <p:sldLayoutId id="2147484806" r:id="rId27"/>
    <p:sldLayoutId id="2147484807" r:id="rId28"/>
    <p:sldLayoutId id="2147484808" r:id="rId29"/>
    <p:sldLayoutId id="2147484809" r:id="rId30"/>
    <p:sldLayoutId id="2147484810" r:id="rId31"/>
    <p:sldLayoutId id="2147484811" r:id="rId32"/>
    <p:sldLayoutId id="2147484812" r:id="rId33"/>
    <p:sldLayoutId id="2147484813" r:id="rId34"/>
    <p:sldLayoutId id="2147484814" r:id="rId35"/>
    <p:sldLayoutId id="2147484815" r:id="rId36"/>
    <p:sldLayoutId id="2147484816" r:id="rId37"/>
    <p:sldLayoutId id="2147484817" r:id="rId38"/>
    <p:sldLayoutId id="2147484818" r:id="rId39"/>
    <p:sldLayoutId id="2147484819" r:id="rId40"/>
    <p:sldLayoutId id="2147484820" r:id="rId41"/>
    <p:sldLayoutId id="2147484821" r:id="rId42"/>
    <p:sldLayoutId id="2147484822" r:id="rId43"/>
    <p:sldLayoutId id="2147484823" r:id="rId44"/>
    <p:sldLayoutId id="2147484824" r:id="rId45"/>
    <p:sldLayoutId id="2147484825" r:id="rId46"/>
    <p:sldLayoutId id="2147484826" r:id="rId47"/>
    <p:sldLayoutId id="2147484827" r:id="rId48"/>
  </p:sldLayoutIdLst>
  <p:hf sldNum="0"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48"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896" indent="-173732"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43"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65" indent="-173732"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userDrawn="1">
          <p15:clr>
            <a:srgbClr val="F26B43"/>
          </p15:clr>
        </p15:guide>
        <p15:guide id="2" pos="192" userDrawn="1">
          <p15:clr>
            <a:srgbClr val="F26B43"/>
          </p15:clr>
        </p15:guide>
        <p15:guide id="3" pos="7488" userDrawn="1">
          <p15:clr>
            <a:srgbClr val="F26B43"/>
          </p15:clr>
        </p15:guide>
        <p15:guide id="4" orient="horz" pos="3776" userDrawn="1">
          <p15:clr>
            <a:srgbClr val="F26B43"/>
          </p15:clr>
        </p15:guide>
        <p15:guide id="5" orient="horz" pos="4125" userDrawn="1">
          <p15:clr>
            <a:srgbClr val="F26B43"/>
          </p15:clr>
        </p15:guide>
        <p15:guide id="6" pos="3840" userDrawn="1">
          <p15:clr>
            <a:srgbClr val="F26B43"/>
          </p15:clr>
        </p15:guide>
        <p15:guide id="7" pos="3648" userDrawn="1">
          <p15:clr>
            <a:srgbClr val="F26B43"/>
          </p15:clr>
        </p15:guide>
        <p15:guide id="8" pos="1920" userDrawn="1">
          <p15:clr>
            <a:srgbClr val="F26B43"/>
          </p15:clr>
        </p15:guide>
        <p15:guide id="9" pos="4032" userDrawn="1">
          <p15:clr>
            <a:srgbClr val="F26B43"/>
          </p15:clr>
        </p15:guide>
        <p15:guide id="10" pos="1728" userDrawn="1">
          <p15:clr>
            <a:srgbClr val="F26B43"/>
          </p15:clr>
        </p15:guide>
        <p15:guide id="11" pos="2112" userDrawn="1">
          <p15:clr>
            <a:srgbClr val="F26B43"/>
          </p15:clr>
        </p15:guide>
        <p15:guide id="12" pos="5760" userDrawn="1">
          <p15:clr>
            <a:srgbClr val="F26B43"/>
          </p15:clr>
        </p15:guide>
        <p15:guide id="13" pos="5568" userDrawn="1">
          <p15:clr>
            <a:srgbClr val="F26B43"/>
          </p15:clr>
        </p15:guide>
        <p15:guide id="14" pos="5952" userDrawn="1">
          <p15:clr>
            <a:srgbClr val="F26B43"/>
          </p15:clr>
        </p15:guide>
        <p15:guide id="15" orient="horz" pos="549" userDrawn="1">
          <p15:clr>
            <a:srgbClr val="F26B43"/>
          </p15:clr>
        </p15:guide>
        <p15:guide id="17" orient="horz" pos="1083" userDrawn="1">
          <p15:clr>
            <a:srgbClr val="F26B43"/>
          </p15:clr>
        </p15:guide>
        <p15:guide id="18" orient="horz" pos="2160" userDrawn="1">
          <p15:clr>
            <a:srgbClr val="F26B43"/>
          </p15:clr>
        </p15:guide>
        <p15:guide id="19" orient="horz" pos="1621" userDrawn="1">
          <p15:clr>
            <a:srgbClr val="F26B43"/>
          </p15:clr>
        </p15:guide>
        <p15:guide id="20" orient="horz" pos="2696" userDrawn="1">
          <p15:clr>
            <a:srgbClr val="F26B43"/>
          </p15:clr>
        </p15:guide>
        <p15:guide id="21" orient="horz" pos="32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endParaRPr lang="en-CA"/>
          </a:p>
          <a:p>
            <a:pPr lvl="2"/>
            <a:r>
              <a:rPr lang="en-CA"/>
              <a:t>Body Level Three</a:t>
            </a:r>
          </a:p>
          <a:p>
            <a:pPr lvl="3"/>
            <a:r>
              <a:rPr lang="en-CA"/>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813889664"/>
      </p:ext>
    </p:extLst>
  </p:cSld>
  <p:clrMap bg1="dk1" tx1="lt1" bg2="dk2" tx2="lt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 id="2147484124" r:id="rId12"/>
    <p:sldLayoutId id="2147484125" r:id="rId13"/>
    <p:sldLayoutId id="2147484126" r:id="rId14"/>
    <p:sldLayoutId id="2147484127" r:id="rId15"/>
    <p:sldLayoutId id="2147484128" r:id="rId16"/>
    <p:sldLayoutId id="2147484129" r:id="rId17"/>
    <p:sldLayoutId id="2147484130" r:id="rId18"/>
    <p:sldLayoutId id="2147484131" r:id="rId19"/>
    <p:sldLayoutId id="2147484132" r:id="rId20"/>
    <p:sldLayoutId id="2147484133" r:id="rId21"/>
    <p:sldLayoutId id="2147484134" r:id="rId22"/>
    <p:sldLayoutId id="2147484135" r:id="rId23"/>
    <p:sldLayoutId id="2147484136" r:id="rId24"/>
    <p:sldLayoutId id="2147484137" r:id="rId25"/>
    <p:sldLayoutId id="2147484138" r:id="rId26"/>
    <p:sldLayoutId id="2147484139" r:id="rId27"/>
    <p:sldLayoutId id="2147484140" r:id="rId28"/>
    <p:sldLayoutId id="2147484141" r:id="rId29"/>
    <p:sldLayoutId id="2147484142" r:id="rId30"/>
    <p:sldLayoutId id="2147484143" r:id="rId31"/>
    <p:sldLayoutId id="2147484144" r:id="rId32"/>
    <p:sldLayoutId id="2147484145" r:id="rId33"/>
    <p:sldLayoutId id="2147484146" r:id="rId34"/>
    <p:sldLayoutId id="2147484147" r:id="rId35"/>
    <p:sldLayoutId id="2147484148" r:id="rId36"/>
    <p:sldLayoutId id="2147484149" r:id="rId37"/>
    <p:sldLayoutId id="2147484150" r:id="rId38"/>
    <p:sldLayoutId id="2147484151" r:id="rId39"/>
    <p:sldLayoutId id="2147484152" r:id="rId40"/>
    <p:sldLayoutId id="2147484153" r:id="rId41"/>
    <p:sldLayoutId id="2147484154" r:id="rId42"/>
    <p:sldLayoutId id="2147484155" r:id="rId43"/>
    <p:sldLayoutId id="2147484156" r:id="rId44"/>
    <p:sldLayoutId id="2147484157" r:id="rId45"/>
    <p:sldLayoutId id="2147484158" r:id="rId46"/>
    <p:sldLayoutId id="2147484159" r:id="rId47"/>
    <p:sldLayoutId id="2147484160" r:id="rId48"/>
    <p:sldLayoutId id="2147484161" r:id="rId49"/>
    <p:sldLayoutId id="2147484211" r:id="rId50"/>
    <p:sldLayoutId id="2147484212" r:id="rId51"/>
    <p:sldLayoutId id="2147484213" r:id="rId52"/>
    <p:sldLayoutId id="2147484214" r:id="rId53"/>
    <p:sldLayoutId id="2147484216" r:id="rId54"/>
    <p:sldLayoutId id="2147484771" r:id="rId55"/>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86999-2724-E523-CE37-8DFFF7F6AF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495080-1118-416D-BA90-87ECE2F162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84C8E6-053C-FBC6-86D7-A97F86A94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515EBF-BBBF-2B42-B79F-5B970D1CD3D8}" type="datetimeFigureOut">
              <a:rPr lang="en-US" smtClean="0"/>
              <a:t>7/2/25</a:t>
            </a:fld>
            <a:endParaRPr lang="en-US"/>
          </a:p>
        </p:txBody>
      </p:sp>
      <p:sp>
        <p:nvSpPr>
          <p:cNvPr id="5" name="Footer Placeholder 4">
            <a:extLst>
              <a:ext uri="{FF2B5EF4-FFF2-40B4-BE49-F238E27FC236}">
                <a16:creationId xmlns:a16="http://schemas.microsoft.com/office/drawing/2014/main" id="{FBE422A4-8C07-5B96-3638-79B6523E5D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E9682B-3528-B5CC-766B-6F87A1374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1D7F5-2E22-094E-8E54-A60DC9EE6D35}" type="slidenum">
              <a:rPr lang="en-US" smtClean="0"/>
              <a:t>‹#›</a:t>
            </a:fld>
            <a:endParaRPr lang="en-US"/>
          </a:p>
        </p:txBody>
      </p:sp>
    </p:spTree>
    <p:extLst>
      <p:ext uri="{BB962C8B-B14F-4D97-AF65-F5344CB8AC3E}">
        <p14:creationId xmlns:p14="http://schemas.microsoft.com/office/powerpoint/2010/main" val="3400032166"/>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430" r:id="rId15"/>
    <p:sldLayoutId id="2147484431" r:id="rId16"/>
    <p:sldLayoutId id="2147484432" r:id="rId17"/>
    <p:sldLayoutId id="2147484433" r:id="rId18"/>
    <p:sldLayoutId id="2147484434" r:id="rId19"/>
    <p:sldLayoutId id="2147484435" r:id="rId20"/>
    <p:sldLayoutId id="2147484436" r:id="rId21"/>
    <p:sldLayoutId id="2147484437" r:id="rId22"/>
    <p:sldLayoutId id="2147484438" r:id="rId23"/>
    <p:sldLayoutId id="2147484439" r:id="rId24"/>
    <p:sldLayoutId id="2147484440" r:id="rId25"/>
    <p:sldLayoutId id="2147484441" r:id="rId26"/>
    <p:sldLayoutId id="2147484570"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EDF74E-C5C7-473C-DE56-E86ED4038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79B426-456B-9C4F-EAD3-4648E812E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B608C0D-8FB8-D94F-AC0E-3BA263117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39CA2B-D7AD-6A4E-9B36-FCF2CD83C4C7}" type="datetimeFigureOut">
              <a:rPr lang="en-US" smtClean="0"/>
              <a:t>7/2/25</a:t>
            </a:fld>
            <a:endParaRPr lang="en-US"/>
          </a:p>
        </p:txBody>
      </p:sp>
      <p:sp>
        <p:nvSpPr>
          <p:cNvPr id="5" name="Footer Placeholder 4">
            <a:extLst>
              <a:ext uri="{FF2B5EF4-FFF2-40B4-BE49-F238E27FC236}">
                <a16:creationId xmlns:a16="http://schemas.microsoft.com/office/drawing/2014/main" id="{15A2331C-9682-4B5E-4634-ED779A4087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D788A3E-32C9-AAC5-A607-21288AA8AC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F678BE-5ED4-C34E-9A86-2205314096C5}" type="slidenum">
              <a:rPr lang="en-US" smtClean="0"/>
              <a:t>‹#›</a:t>
            </a:fld>
            <a:endParaRPr lang="en-US"/>
          </a:p>
        </p:txBody>
      </p:sp>
    </p:spTree>
    <p:extLst>
      <p:ext uri="{BB962C8B-B14F-4D97-AF65-F5344CB8AC3E}">
        <p14:creationId xmlns:p14="http://schemas.microsoft.com/office/powerpoint/2010/main" val="3165111016"/>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endParaRPr lang="en-CA"/>
          </a:p>
          <a:p>
            <a:pPr lvl="2"/>
            <a:r>
              <a:rPr lang="en-CA"/>
              <a:t>Body Level Three</a:t>
            </a:r>
          </a:p>
          <a:p>
            <a:pPr lvl="3"/>
            <a:r>
              <a:rPr lang="en-CA"/>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910588820"/>
      </p:ext>
    </p:extLst>
  </p:cSld>
  <p:clrMap bg1="dk1" tx1="lt1" bg2="dk2" tx2="lt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 id="2147484259" r:id="rId13"/>
    <p:sldLayoutId id="2147484260" r:id="rId14"/>
    <p:sldLayoutId id="2147484261" r:id="rId15"/>
    <p:sldLayoutId id="2147484262" r:id="rId16"/>
    <p:sldLayoutId id="2147484263" r:id="rId17"/>
    <p:sldLayoutId id="2147484264" r:id="rId18"/>
    <p:sldLayoutId id="2147484265" r:id="rId19"/>
    <p:sldLayoutId id="2147484266" r:id="rId20"/>
    <p:sldLayoutId id="2147484267" r:id="rId21"/>
    <p:sldLayoutId id="2147484268" r:id="rId22"/>
    <p:sldLayoutId id="2147484269" r:id="rId23"/>
    <p:sldLayoutId id="2147484270" r:id="rId24"/>
    <p:sldLayoutId id="2147484271" r:id="rId25"/>
    <p:sldLayoutId id="2147484272" r:id="rId26"/>
    <p:sldLayoutId id="2147484273" r:id="rId27"/>
    <p:sldLayoutId id="2147484274" r:id="rId28"/>
    <p:sldLayoutId id="2147484275" r:id="rId29"/>
    <p:sldLayoutId id="2147484276" r:id="rId30"/>
    <p:sldLayoutId id="2147484277" r:id="rId31"/>
    <p:sldLayoutId id="2147484278" r:id="rId32"/>
    <p:sldLayoutId id="2147484279" r:id="rId33"/>
    <p:sldLayoutId id="2147484280" r:id="rId34"/>
    <p:sldLayoutId id="2147484281" r:id="rId35"/>
    <p:sldLayoutId id="2147484282" r:id="rId36"/>
    <p:sldLayoutId id="2147484283" r:id="rId37"/>
    <p:sldLayoutId id="2147484284" r:id="rId38"/>
    <p:sldLayoutId id="2147484285" r:id="rId39"/>
    <p:sldLayoutId id="2147484286" r:id="rId40"/>
    <p:sldLayoutId id="2147484287" r:id="rId41"/>
    <p:sldLayoutId id="2147484288" r:id="rId42"/>
    <p:sldLayoutId id="2147484289" r:id="rId43"/>
    <p:sldLayoutId id="2147484290" r:id="rId44"/>
    <p:sldLayoutId id="2147484291" r:id="rId45"/>
    <p:sldLayoutId id="2147484292" r:id="rId46"/>
    <p:sldLayoutId id="2147484293" r:id="rId47"/>
    <p:sldLayoutId id="2147484847" r:id="rId48"/>
    <p:sldLayoutId id="2147484848" r:id="rId49"/>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298B227-9B3B-84B5-E0D1-5A7CF32A5B06}"/>
              </a:ext>
            </a:extLst>
          </p:cNvPr>
          <p:cNvGraphicFramePr>
            <a:graphicFrameLocks noChangeAspect="1"/>
          </p:cNvGraphicFramePr>
          <p:nvPr userDrawn="1">
            <p:custDataLst>
              <p:tags r:id="rId48"/>
            </p:custDataLst>
            <p:extLst>
              <p:ext uri="{D42A27DB-BD31-4B8C-83A1-F6EECF244321}">
                <p14:modId xmlns:p14="http://schemas.microsoft.com/office/powerpoint/2010/main" val="548284676"/>
              </p:ext>
            </p:extLst>
          </p:nvPr>
        </p:nvGraphicFramePr>
        <p:xfrm>
          <a:off x="2118" y="2118"/>
          <a:ext cx="1636" cy="2117"/>
        </p:xfrm>
        <a:graphic>
          <a:graphicData uri="http://schemas.openxmlformats.org/presentationml/2006/ole">
            <mc:AlternateContent xmlns:mc="http://schemas.openxmlformats.org/markup-compatibility/2006">
              <mc:Choice xmlns:v="urn:schemas-microsoft-com:vml" Requires="v">
                <p:oleObj name="think-cell Slide" r:id="rId49" imgW="7772400" imgH="10058400" progId="TCLayout.ActiveDocument.1">
                  <p:embed/>
                </p:oleObj>
              </mc:Choice>
              <mc:Fallback>
                <p:oleObj name="think-cell Slide" r:id="rId49" imgW="7772400" imgH="10058400" progId="TCLayout.ActiveDocument.1">
                  <p:embed/>
                  <p:pic>
                    <p:nvPicPr>
                      <p:cNvPr id="6" name="Object 5" hidden="1">
                        <a:extLst>
                          <a:ext uri="{FF2B5EF4-FFF2-40B4-BE49-F238E27FC236}">
                            <a16:creationId xmlns:a16="http://schemas.microsoft.com/office/drawing/2014/main" id="{0298B227-9B3B-84B5-E0D1-5A7CF32A5B06}"/>
                          </a:ext>
                        </a:extLst>
                      </p:cNvPr>
                      <p:cNvPicPr/>
                      <p:nvPr/>
                    </p:nvPicPr>
                    <p:blipFill>
                      <a:blip r:embed="rId50"/>
                      <a:stretch>
                        <a:fillRect/>
                      </a:stretch>
                    </p:blipFill>
                    <p:spPr>
                      <a:xfrm>
                        <a:off x="2118" y="2118"/>
                        <a:ext cx="1636" cy="2117"/>
                      </a:xfrm>
                      <a:prstGeom prst="rect">
                        <a:avLst/>
                      </a:prstGeom>
                    </p:spPr>
                  </p:pic>
                </p:oleObj>
              </mc:Fallback>
            </mc:AlternateContent>
          </a:graphicData>
        </a:graphic>
      </p:graphicFrame>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304889" y="6400801"/>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IBM Confidential   |    2022 IBM Corporation</a:t>
            </a:r>
          </a:p>
        </p:txBody>
      </p:sp>
      <p:sp>
        <p:nvSpPr>
          <p:cNvPr id="8" name="Slide Number Placeholder"/>
          <p:cNvSpPr>
            <a:spLocks noGrp="1"/>
          </p:cNvSpPr>
          <p:nvPr>
            <p:ph type="sldNum" sz="quarter" idx="4"/>
          </p:nvPr>
        </p:nvSpPr>
        <p:spPr>
          <a:xfrm>
            <a:off x="9448802" y="6400801"/>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18227155"/>
      </p:ext>
    </p:extLst>
  </p:cSld>
  <p:clrMap bg1="dk1" tx1="lt1" bg2="dk2" tx2="lt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hf hdr="0" dt="0"/>
  <p:txStyles>
    <p:title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7"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95" indent="-231642"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90"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1020" indent="-231642"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04800" y="166627"/>
            <a:ext cx="5486400" cy="59916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3" name="Body Level One…"/>
          <p:cNvSpPr txBox="1">
            <a:spLocks noGrp="1"/>
          </p:cNvSpPr>
          <p:nvPr>
            <p:ph type="body" idx="1"/>
          </p:nvPr>
        </p:nvSpPr>
        <p:spPr>
          <a:xfrm>
            <a:off x="6805086" y="2438400"/>
            <a:ext cx="4775201" cy="44196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752548" y="6465193"/>
            <a:ext cx="134652" cy="123111"/>
          </a:xfrm>
          <a:prstGeom prst="rect">
            <a:avLst/>
          </a:prstGeom>
          <a:ln w="12700">
            <a:miter lim="400000"/>
          </a:ln>
        </p:spPr>
        <p:txBody>
          <a:bodyPr wrap="none" lIns="0" tIns="0" rIns="0" bIns="0" anchor="ctr">
            <a:spAutoFit/>
          </a:bodyPr>
          <a:lstStyle>
            <a:lvl1pPr algn="r">
              <a:defRPr sz="800">
                <a:solidFill>
                  <a:srgbClr val="FFFFFF"/>
                </a:solidFill>
                <a:latin typeface="IBM Plex Sans"/>
                <a:ea typeface="IBM Plex Sans"/>
                <a:cs typeface="IBM Plex Sans"/>
                <a:sym typeface="IBM Plex Sans"/>
              </a:defRPr>
            </a:lvl1pPr>
          </a:lstStyle>
          <a:p>
            <a:pPr defTabSz="914332" hangingPunct="0"/>
            <a:fld id="{86CB4B4D-7CA3-9044-876B-883B54F8677D}" type="slidenum">
              <a:rPr lang="uk-UA" kern="0" smtClean="0"/>
              <a:pPr defTabSz="914332" hangingPunct="0"/>
              <a:t>‹#›</a:t>
            </a:fld>
            <a:endParaRPr lang="uk-UA" kern="0"/>
          </a:p>
        </p:txBody>
      </p:sp>
    </p:spTree>
    <p:extLst>
      <p:ext uri="{BB962C8B-B14F-4D97-AF65-F5344CB8AC3E}">
        <p14:creationId xmlns:p14="http://schemas.microsoft.com/office/powerpoint/2010/main" val="3779832435"/>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773" r:id="rId24"/>
    <p:sldLayoutId id="2147484367" r:id="rId25"/>
    <p:sldLayoutId id="2147484368" r:id="rId26"/>
    <p:sldLayoutId id="2147484774" r:id="rId27"/>
    <p:sldLayoutId id="2147484775" r:id="rId28"/>
    <p:sldLayoutId id="2147484776" r:id="rId29"/>
    <p:sldLayoutId id="2147484777" r:id="rId30"/>
    <p:sldLayoutId id="2147484373" r:id="rId31"/>
    <p:sldLayoutId id="2147484374" r:id="rId32"/>
    <p:sldLayoutId id="2147484375" r:id="rId33"/>
    <p:sldLayoutId id="2147484376" r:id="rId34"/>
    <p:sldLayoutId id="2147484377" r:id="rId35"/>
    <p:sldLayoutId id="2147484378" r:id="rId36"/>
    <p:sldLayoutId id="2147484379" r:id="rId37"/>
    <p:sldLayoutId id="2147484380" r:id="rId38"/>
    <p:sldLayoutId id="2147484381" r:id="rId39"/>
    <p:sldLayoutId id="2147484382" r:id="rId40"/>
    <p:sldLayoutId id="2147484383" r:id="rId41"/>
    <p:sldLayoutId id="2147484384" r:id="rId42"/>
    <p:sldLayoutId id="2147484385" r:id="rId43"/>
    <p:sldLayoutId id="2147484386" r:id="rId44"/>
    <p:sldLayoutId id="2147484387" r:id="rId45"/>
    <p:sldLayoutId id="2147484388" r:id="rId46"/>
    <p:sldLayoutId id="2147484389" r:id="rId47"/>
    <p:sldLayoutId id="2147484390" r:id="rId48"/>
    <p:sldLayoutId id="2147484391" r:id="rId49"/>
    <p:sldLayoutId id="2147484392" r:id="rId50"/>
    <p:sldLayoutId id="2147484393" r:id="rId51"/>
    <p:sldLayoutId id="2147484394" r:id="rId52"/>
    <p:sldLayoutId id="2147484395" r:id="rId53"/>
    <p:sldLayoutId id="2147484396" r:id="rId54"/>
    <p:sldLayoutId id="2147484397" r:id="rId55"/>
    <p:sldLayoutId id="2147484398" r:id="rId56"/>
    <p:sldLayoutId id="2147484399" r:id="rId57"/>
    <p:sldLayoutId id="2147484400" r:id="rId58"/>
    <p:sldLayoutId id="2147484401" r:id="rId59"/>
    <p:sldLayoutId id="2147484402" r:id="rId60"/>
    <p:sldLayoutId id="2147484403" r:id="rId61"/>
    <p:sldLayoutId id="2147484404" r:id="rId62"/>
    <p:sldLayoutId id="2147484405" r:id="rId63"/>
    <p:sldLayoutId id="2147484406" r:id="rId64"/>
    <p:sldLayoutId id="2147484407" r:id="rId65"/>
    <p:sldLayoutId id="2147484408" r:id="rId66"/>
    <p:sldLayoutId id="2147484409" r:id="rId67"/>
    <p:sldLayoutId id="2147484410" r:id="rId68"/>
    <p:sldLayoutId id="2147484411" r:id="rId69"/>
    <p:sldLayoutId id="2147484412" r:id="rId70"/>
    <p:sldLayoutId id="2147484413" r:id="rId71"/>
    <p:sldLayoutId id="2147484414" r:id="rId72"/>
    <p:sldLayoutId id="2147484415" r:id="rId73"/>
    <p:sldLayoutId id="2147484416" r:id="rId74"/>
    <p:sldLayoutId id="2147484417" r:id="rId75"/>
    <p:sldLayoutId id="2147484418" r:id="rId76"/>
    <p:sldLayoutId id="2147484419" r:id="rId77"/>
    <p:sldLayoutId id="2147484420" r:id="rId78"/>
    <p:sldLayoutId id="2147484421" r:id="rId79"/>
    <p:sldLayoutId id="2147484422" r:id="rId80"/>
    <p:sldLayoutId id="2147484423" r:id="rId81"/>
    <p:sldLayoutId id="2147484424" r:id="rId82"/>
    <p:sldLayoutId id="2147484425" r:id="rId83"/>
    <p:sldLayoutId id="2147484426" r:id="rId84"/>
    <p:sldLayoutId id="2147484427" r:id="rId85"/>
    <p:sldLayoutId id="2147484428" r:id="rId86"/>
    <p:sldLayoutId id="2147484829" r:id="rId87"/>
    <p:sldLayoutId id="2147484830" r:id="rId88"/>
    <p:sldLayoutId id="2147484831" r:id="rId89"/>
    <p:sldLayoutId id="2147484832" r:id="rId90"/>
    <p:sldLayoutId id="2147484833" r:id="rId91"/>
    <p:sldLayoutId id="2147484834" r:id="rId92"/>
    <p:sldLayoutId id="2147484835" r:id="rId93"/>
    <p:sldLayoutId id="2147484836" r:id="rId94"/>
    <p:sldLayoutId id="2147484837" r:id="rId95"/>
    <p:sldLayoutId id="2147484838" r:id="rId96"/>
    <p:sldLayoutId id="2147484839" r:id="rId97"/>
    <p:sldLayoutId id="2147484840" r:id="rId98"/>
    <p:sldLayoutId id="2147484841" r:id="rId99"/>
    <p:sldLayoutId id="2147484442" r:id="rId100"/>
    <p:sldLayoutId id="2147484443" r:id="rId101"/>
    <p:sldLayoutId id="2147484444" r:id="rId102"/>
    <p:sldLayoutId id="2147484445" r:id="rId103"/>
    <p:sldLayoutId id="2147484446" r:id="rId104"/>
    <p:sldLayoutId id="2147484447" r:id="rId105"/>
    <p:sldLayoutId id="2147484449" r:id="rId106"/>
    <p:sldLayoutId id="2147484450" r:id="rId107"/>
    <p:sldLayoutId id="2147484451" r:id="rId108"/>
    <p:sldLayoutId id="2147484452" r:id="rId109"/>
    <p:sldLayoutId id="2147484453" r:id="rId110"/>
    <p:sldLayoutId id="2147484454" r:id="rId111"/>
    <p:sldLayoutId id="2147484455" r:id="rId112"/>
    <p:sldLayoutId id="2147484456" r:id="rId113"/>
    <p:sldLayoutId id="2147484457" r:id="rId114"/>
    <p:sldLayoutId id="2147484458" r:id="rId115"/>
    <p:sldLayoutId id="2147484459" r:id="rId116"/>
    <p:sldLayoutId id="2147484460" r:id="rId117"/>
    <p:sldLayoutId id="2147484461" r:id="rId118"/>
    <p:sldLayoutId id="2147484462" r:id="rId119"/>
    <p:sldLayoutId id="2147484463" r:id="rId120"/>
    <p:sldLayoutId id="2147484464" r:id="rId121"/>
  </p:sldLayoutIdLst>
  <p:transition spd="med"/>
  <p:hf hdr="0" ftr="0" dt="0"/>
  <p:txStyles>
    <p:titleStyle>
      <a:lvl1pPr marL="0" marR="0" indent="0" algn="l" defTabSz="60955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60955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60955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60955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60955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60955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60955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60955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60955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609555" rtl="0" latinLnBrk="0">
        <a:lnSpc>
          <a:spcPct val="100000"/>
        </a:lnSpc>
        <a:spcBef>
          <a:spcPts val="1467"/>
        </a:spcBef>
        <a:spcAft>
          <a:spcPts val="0"/>
        </a:spcAft>
        <a:buClrTx/>
        <a:buSzTx/>
        <a:buFontTx/>
        <a:buNone/>
        <a:tabLst/>
        <a:defRPr sz="1867" b="0" i="0" u="none" strike="noStrike" cap="none" spc="0" baseline="0">
          <a:ln>
            <a:noFill/>
          </a:ln>
          <a:solidFill>
            <a:srgbClr val="FFFFFF"/>
          </a:solidFill>
          <a:uFillTx/>
          <a:latin typeface="IBM Plex Sans"/>
          <a:ea typeface="IBM Plex Sans"/>
          <a:cs typeface="IBM Plex Sans"/>
          <a:sym typeface="IBM Plex Sans"/>
        </a:defRPr>
      </a:lvl1pPr>
      <a:lvl2pPr marL="230700" marR="0" indent="-230700" algn="l" defTabSz="60955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2pPr>
      <a:lvl3pPr marL="529127" marR="0" indent="-230700" algn="l" defTabSz="60955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3pPr>
      <a:lvl4pPr marL="833906" marR="0" indent="-224350" algn="l" defTabSz="60955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4pPr>
      <a:lvl5pPr marL="1070953" marR="0" indent="-230700" algn="l" defTabSz="60955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5pPr>
      <a:lvl6pPr marL="3261116" marR="0" indent="-213344" algn="l" defTabSz="60955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6pPr>
      <a:lvl7pPr marL="3870670" marR="0" indent="-213344" algn="l" defTabSz="60955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7pPr>
      <a:lvl8pPr marL="4480224" marR="0" indent="-213344" algn="l" defTabSz="60955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8pPr>
      <a:lvl9pPr marL="5089779" marR="0" indent="-213344" algn="l" defTabSz="60955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914332"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1pPr>
      <a:lvl2pPr marL="0" marR="0" indent="0" algn="r" defTabSz="914332"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2pPr>
      <a:lvl3pPr marL="0" marR="0" indent="0" algn="r" defTabSz="914332"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3pPr>
      <a:lvl4pPr marL="0" marR="0" indent="0" algn="r" defTabSz="914332"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4pPr>
      <a:lvl5pPr marL="0" marR="0" indent="0" algn="r" defTabSz="914332"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5pPr>
      <a:lvl6pPr marL="0" marR="0" indent="0" algn="r" defTabSz="914332"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6pPr>
      <a:lvl7pPr marL="0" marR="0" indent="0" algn="r" defTabSz="914332"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7pPr>
      <a:lvl8pPr marL="0" marR="0" indent="0" algn="r" defTabSz="914332"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8pPr>
      <a:lvl9pPr marL="0" marR="0" indent="0" algn="r" defTabSz="914332"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pt-BR"/>
              <a:t>Clique para editar o título Mestre</a:t>
            </a:r>
            <a:endParaRPr lang="en-US"/>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Footer Placeholder"/>
          <p:cNvSpPr>
            <a:spLocks noGrp="1"/>
          </p:cNvSpPr>
          <p:nvPr>
            <p:ph type="ftr" sz="quarter" idx="3"/>
          </p:nvPr>
        </p:nvSpPr>
        <p:spPr>
          <a:xfrm>
            <a:off x="304890" y="6400801"/>
            <a:ext cx="5486313" cy="222250"/>
          </a:xfrm>
          <a:prstGeom prst="rect">
            <a:avLst/>
          </a:prstGeom>
        </p:spPr>
        <p:txBody>
          <a:bodyPr vert="horz" lIns="0" tIns="0" rIns="0" bIns="0" rtlCol="0" anchor="ctr"/>
          <a:lstStyle>
            <a:lvl1pPr marL="0" marR="0" indent="0" algn="l" defTabSz="914302"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Data Fabric / © 2024 IBM Corporation</a:t>
            </a:r>
          </a:p>
        </p:txBody>
      </p:sp>
      <p:sp>
        <p:nvSpPr>
          <p:cNvPr id="8" name="Slide Number Placeholder"/>
          <p:cNvSpPr>
            <a:spLocks noGrp="1"/>
          </p:cNvSpPr>
          <p:nvPr>
            <p:ph type="sldNum" sz="quarter" idx="4"/>
          </p:nvPr>
        </p:nvSpPr>
        <p:spPr>
          <a:xfrm>
            <a:off x="9448801" y="6400801"/>
            <a:ext cx="2438310" cy="222250"/>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6"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32288931"/>
      </p:ext>
    </p:extLst>
  </p:cSld>
  <p:clrMap bg1="dk1" tx1="lt1" bg2="dk2" tx2="lt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 id="2147484542" r:id="rId16"/>
    <p:sldLayoutId id="2147484543" r:id="rId17"/>
    <p:sldLayoutId id="2147484544" r:id="rId18"/>
    <p:sldLayoutId id="2147484545" r:id="rId19"/>
    <p:sldLayoutId id="2147484546" r:id="rId20"/>
    <p:sldLayoutId id="2147484547" r:id="rId21"/>
    <p:sldLayoutId id="2147484548" r:id="rId22"/>
    <p:sldLayoutId id="2147484549" r:id="rId23"/>
    <p:sldLayoutId id="2147484550" r:id="rId24"/>
    <p:sldLayoutId id="2147484551" r:id="rId25"/>
    <p:sldLayoutId id="2147484552" r:id="rId26"/>
    <p:sldLayoutId id="2147484553" r:id="rId27"/>
    <p:sldLayoutId id="2147484554" r:id="rId28"/>
    <p:sldLayoutId id="2147484555" r:id="rId29"/>
    <p:sldLayoutId id="2147484556" r:id="rId30"/>
    <p:sldLayoutId id="2147484557" r:id="rId31"/>
    <p:sldLayoutId id="2147484558" r:id="rId32"/>
    <p:sldLayoutId id="2147484559" r:id="rId33"/>
    <p:sldLayoutId id="2147484560" r:id="rId34"/>
    <p:sldLayoutId id="2147484561" r:id="rId35"/>
    <p:sldLayoutId id="2147484562" r:id="rId36"/>
    <p:sldLayoutId id="2147484563" r:id="rId37"/>
    <p:sldLayoutId id="2147484564" r:id="rId38"/>
    <p:sldLayoutId id="2147484565" r:id="rId39"/>
    <p:sldLayoutId id="2147484566" r:id="rId40"/>
    <p:sldLayoutId id="2147484567" r:id="rId41"/>
    <p:sldLayoutId id="2147484568" r:id="rId42"/>
  </p:sldLayoutIdLst>
  <p:hf hdr="0" dt="0"/>
  <p:txStyles>
    <p:titleStyle>
      <a:lvl1pPr algn="l" rtl="0" eaLnBrk="1" fontAlgn="base" hangingPunct="1">
        <a:lnSpc>
          <a:spcPct val="90000"/>
        </a:lnSpc>
        <a:spcBef>
          <a:spcPct val="0"/>
        </a:spcBef>
        <a:spcAft>
          <a:spcPct val="0"/>
        </a:spcAft>
        <a:defRPr sz="31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58">
          <a:solidFill>
            <a:srgbClr val="191919"/>
          </a:solidFill>
          <a:latin typeface="IBM Plex Sans Light" pitchFamily="34" charset="0"/>
        </a:defRPr>
      </a:lvl2pPr>
      <a:lvl3pPr algn="l" rtl="0" eaLnBrk="1" fontAlgn="base" hangingPunct="1">
        <a:lnSpc>
          <a:spcPct val="90000"/>
        </a:lnSpc>
        <a:spcBef>
          <a:spcPct val="0"/>
        </a:spcBef>
        <a:spcAft>
          <a:spcPct val="0"/>
        </a:spcAft>
        <a:defRPr sz="2958">
          <a:solidFill>
            <a:srgbClr val="191919"/>
          </a:solidFill>
          <a:latin typeface="IBM Plex Sans Light" pitchFamily="34" charset="0"/>
        </a:defRPr>
      </a:lvl3pPr>
      <a:lvl4pPr algn="l" rtl="0" eaLnBrk="1" fontAlgn="base" hangingPunct="1">
        <a:lnSpc>
          <a:spcPct val="90000"/>
        </a:lnSpc>
        <a:spcBef>
          <a:spcPct val="0"/>
        </a:spcBef>
        <a:spcAft>
          <a:spcPct val="0"/>
        </a:spcAft>
        <a:defRPr sz="2958">
          <a:solidFill>
            <a:srgbClr val="191919"/>
          </a:solidFill>
          <a:latin typeface="IBM Plex Sans Light" pitchFamily="34" charset="0"/>
        </a:defRPr>
      </a:lvl4pPr>
      <a:lvl5pPr algn="l" rtl="0" eaLnBrk="1" fontAlgn="base" hangingPunct="1">
        <a:lnSpc>
          <a:spcPct val="90000"/>
        </a:lnSpc>
        <a:spcBef>
          <a:spcPct val="0"/>
        </a:spcBef>
        <a:spcAft>
          <a:spcPct val="0"/>
        </a:spcAft>
        <a:defRPr sz="2958">
          <a:solidFill>
            <a:srgbClr val="191919"/>
          </a:solidFill>
          <a:latin typeface="IBM Plex Sans Light" pitchFamily="34" charset="0"/>
        </a:defRPr>
      </a:lvl5pPr>
      <a:lvl6pPr marL="483236" algn="l" rtl="0" eaLnBrk="1" fontAlgn="base" hangingPunct="1">
        <a:lnSpc>
          <a:spcPct val="90000"/>
        </a:lnSpc>
        <a:spcBef>
          <a:spcPct val="0"/>
        </a:spcBef>
        <a:spcAft>
          <a:spcPct val="0"/>
        </a:spcAft>
        <a:defRPr sz="2958">
          <a:solidFill>
            <a:srgbClr val="191919"/>
          </a:solidFill>
          <a:latin typeface="IBM Plex Sans Light" pitchFamily="34" charset="0"/>
        </a:defRPr>
      </a:lvl6pPr>
      <a:lvl7pPr marL="966478" algn="l" rtl="0" eaLnBrk="1" fontAlgn="base" hangingPunct="1">
        <a:lnSpc>
          <a:spcPct val="90000"/>
        </a:lnSpc>
        <a:spcBef>
          <a:spcPct val="0"/>
        </a:spcBef>
        <a:spcAft>
          <a:spcPct val="0"/>
        </a:spcAft>
        <a:defRPr sz="2958">
          <a:solidFill>
            <a:srgbClr val="191919"/>
          </a:solidFill>
          <a:latin typeface="IBM Plex Sans Light" pitchFamily="34" charset="0"/>
        </a:defRPr>
      </a:lvl7pPr>
      <a:lvl8pPr marL="1449714" algn="l" rtl="0" eaLnBrk="1" fontAlgn="base" hangingPunct="1">
        <a:lnSpc>
          <a:spcPct val="90000"/>
        </a:lnSpc>
        <a:spcBef>
          <a:spcPct val="0"/>
        </a:spcBef>
        <a:spcAft>
          <a:spcPct val="0"/>
        </a:spcAft>
        <a:defRPr sz="2958">
          <a:solidFill>
            <a:srgbClr val="191919"/>
          </a:solidFill>
          <a:latin typeface="IBM Plex Sans Light" pitchFamily="34" charset="0"/>
        </a:defRPr>
      </a:lvl8pPr>
      <a:lvl9pPr marL="1932952" algn="l" rtl="0" eaLnBrk="1" fontAlgn="base" hangingPunct="1">
        <a:lnSpc>
          <a:spcPct val="90000"/>
        </a:lnSpc>
        <a:spcBef>
          <a:spcPct val="0"/>
        </a:spcBef>
        <a:spcAft>
          <a:spcPct val="0"/>
        </a:spcAft>
        <a:defRPr sz="2958">
          <a:solidFill>
            <a:srgbClr val="191919"/>
          </a:solidFill>
          <a:latin typeface="IBM Plex Sans Light" pitchFamily="34" charset="0"/>
        </a:defRPr>
      </a:lvl9pPr>
    </p:titleStyle>
    <p:bodyStyle>
      <a:lvl1pPr marL="0" indent="0" algn="l" rtl="0" eaLnBrk="1" fontAlgn="base" hangingPunct="1">
        <a:lnSpc>
          <a:spcPct val="100000"/>
        </a:lnSpc>
        <a:spcBef>
          <a:spcPts val="1466"/>
        </a:spcBef>
        <a:spcAft>
          <a:spcPct val="0"/>
        </a:spcAft>
        <a:buClr>
          <a:srgbClr val="001141"/>
        </a:buClr>
        <a:buSzPct val="90000"/>
        <a:buFont typeface="IBM Plex Sans Light" pitchFamily="2" charset="2"/>
        <a:buNone/>
        <a:defRPr sz="18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14" indent="-231559" algn="l" rtl="0" eaLnBrk="1" fontAlgn="base" hangingPunct="1">
        <a:lnSpc>
          <a:spcPct val="100000"/>
        </a:lnSpc>
        <a:spcBef>
          <a:spcPts val="1466"/>
        </a:spcBef>
        <a:spcAft>
          <a:spcPct val="0"/>
        </a:spcAft>
        <a:buClr>
          <a:srgbClr val="001141"/>
        </a:buClr>
        <a:buSzPct val="100000"/>
        <a:buFont typeface="IBM Plex Sans Light" charset="-120"/>
        <a:buChar char="–"/>
        <a:tabLst/>
        <a:defRPr sz="18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030" indent="-231559" algn="l" rtl="0" eaLnBrk="1" fontAlgn="base" hangingPunct="1">
        <a:lnSpc>
          <a:spcPct val="100000"/>
        </a:lnSpc>
        <a:spcBef>
          <a:spcPts val="1466"/>
        </a:spcBef>
        <a:spcAft>
          <a:spcPct val="0"/>
        </a:spcAft>
        <a:buClr>
          <a:srgbClr val="001141"/>
        </a:buClr>
        <a:buSzPct val="100000"/>
        <a:buFont typeface="IBM Plex Sans Light" panose="020B0604020202020204" pitchFamily="34" charset="0"/>
        <a:buChar char="•"/>
        <a:tabLst/>
        <a:defRPr sz="18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7885" indent="-231559" algn="l" rtl="0" eaLnBrk="1" fontAlgn="base" hangingPunct="1">
        <a:lnSpc>
          <a:spcPct val="100000"/>
        </a:lnSpc>
        <a:spcBef>
          <a:spcPts val="1466"/>
        </a:spcBef>
        <a:spcAft>
          <a:spcPct val="0"/>
        </a:spcAft>
        <a:buClr>
          <a:srgbClr val="001141"/>
        </a:buClr>
        <a:buSzPct val="100000"/>
        <a:buFont typeface="IBM Plex Sans Light" charset="-120"/>
        <a:buChar char="–"/>
        <a:tabLst/>
        <a:defRPr sz="1866"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0632" indent="-231559" algn="l" rtl="0" eaLnBrk="1" fontAlgn="base" hangingPunct="1">
        <a:lnSpc>
          <a:spcPct val="100000"/>
        </a:lnSpc>
        <a:spcBef>
          <a:spcPts val="1466"/>
        </a:spcBef>
        <a:spcAft>
          <a:spcPct val="0"/>
        </a:spcAft>
        <a:buClr>
          <a:srgbClr val="001141"/>
        </a:buClr>
        <a:buFont typeface="IBM Plex Sans Light" charset="-120"/>
        <a:buChar char="»"/>
        <a:tabLst/>
        <a:defRPr sz="186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0810" indent="-172826"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049" indent="-172826"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7287" indent="-172826"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0527" indent="-172826"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478" rtl="0" eaLnBrk="1" latinLnBrk="0" hangingPunct="1">
        <a:defRPr sz="1904" kern="1200">
          <a:solidFill>
            <a:schemeClr val="tx1"/>
          </a:solidFill>
          <a:latin typeface="+mn-lt"/>
          <a:ea typeface="+mn-ea"/>
          <a:cs typeface="+mn-cs"/>
        </a:defRPr>
      </a:lvl1pPr>
      <a:lvl2pPr marL="483236" algn="l" defTabSz="966478" rtl="0" eaLnBrk="1" latinLnBrk="0" hangingPunct="1">
        <a:defRPr sz="1904" kern="1200">
          <a:solidFill>
            <a:schemeClr val="tx1"/>
          </a:solidFill>
          <a:latin typeface="+mn-lt"/>
          <a:ea typeface="+mn-ea"/>
          <a:cs typeface="+mn-cs"/>
        </a:defRPr>
      </a:lvl2pPr>
      <a:lvl3pPr marL="966478" algn="l" defTabSz="966478" rtl="0" eaLnBrk="1" latinLnBrk="0" hangingPunct="1">
        <a:defRPr sz="1904" kern="1200">
          <a:solidFill>
            <a:schemeClr val="tx1"/>
          </a:solidFill>
          <a:latin typeface="+mn-lt"/>
          <a:ea typeface="+mn-ea"/>
          <a:cs typeface="+mn-cs"/>
        </a:defRPr>
      </a:lvl3pPr>
      <a:lvl4pPr marL="1449714" algn="l" defTabSz="966478" rtl="0" eaLnBrk="1" latinLnBrk="0" hangingPunct="1">
        <a:defRPr sz="1904" kern="1200">
          <a:solidFill>
            <a:schemeClr val="tx1"/>
          </a:solidFill>
          <a:latin typeface="+mn-lt"/>
          <a:ea typeface="+mn-ea"/>
          <a:cs typeface="+mn-cs"/>
        </a:defRPr>
      </a:lvl4pPr>
      <a:lvl5pPr marL="1932952" algn="l" defTabSz="966478" rtl="0" eaLnBrk="1" latinLnBrk="0" hangingPunct="1">
        <a:defRPr sz="1904" kern="1200">
          <a:solidFill>
            <a:schemeClr val="tx1"/>
          </a:solidFill>
          <a:latin typeface="+mn-lt"/>
          <a:ea typeface="+mn-ea"/>
          <a:cs typeface="+mn-cs"/>
        </a:defRPr>
      </a:lvl5pPr>
      <a:lvl6pPr marL="2416192" algn="l" defTabSz="966478" rtl="0" eaLnBrk="1" latinLnBrk="0" hangingPunct="1">
        <a:defRPr sz="1904" kern="1200">
          <a:solidFill>
            <a:schemeClr val="tx1"/>
          </a:solidFill>
          <a:latin typeface="+mn-lt"/>
          <a:ea typeface="+mn-ea"/>
          <a:cs typeface="+mn-cs"/>
        </a:defRPr>
      </a:lvl6pPr>
      <a:lvl7pPr marL="2899428" algn="l" defTabSz="966478" rtl="0" eaLnBrk="1" latinLnBrk="0" hangingPunct="1">
        <a:defRPr sz="1904" kern="1200">
          <a:solidFill>
            <a:schemeClr val="tx1"/>
          </a:solidFill>
          <a:latin typeface="+mn-lt"/>
          <a:ea typeface="+mn-ea"/>
          <a:cs typeface="+mn-cs"/>
        </a:defRPr>
      </a:lvl7pPr>
      <a:lvl8pPr marL="3382666" algn="l" defTabSz="966478" rtl="0" eaLnBrk="1" latinLnBrk="0" hangingPunct="1">
        <a:defRPr sz="1904" kern="1200">
          <a:solidFill>
            <a:schemeClr val="tx1"/>
          </a:solidFill>
          <a:latin typeface="+mn-lt"/>
          <a:ea typeface="+mn-ea"/>
          <a:cs typeface="+mn-cs"/>
        </a:defRPr>
      </a:lvl8pPr>
      <a:lvl9pPr marL="3865905" algn="l" defTabSz="96647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endParaRPr lang="en-CA"/>
          </a:p>
          <a:p>
            <a:pPr lvl="2"/>
            <a:r>
              <a:rPr lang="en-CA"/>
              <a:t>Body Level Three</a:t>
            </a:r>
          </a:p>
          <a:p>
            <a:pPr lvl="3"/>
            <a:r>
              <a:rPr lang="en-CA"/>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r>
              <a:rPr lang="en-US"/>
              <a:t>Data Fabric / © 2024 IBM Corporation</a:t>
            </a:r>
          </a:p>
        </p:txBody>
      </p:sp>
    </p:spTree>
    <p:extLst>
      <p:ext uri="{BB962C8B-B14F-4D97-AF65-F5344CB8AC3E}">
        <p14:creationId xmlns:p14="http://schemas.microsoft.com/office/powerpoint/2010/main" val="2090530593"/>
      </p:ext>
    </p:extLst>
  </p:cSld>
  <p:clrMap bg1="dk1" tx1="lt1" bg2="dk2" tx2="lt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 id="2147484582" r:id="rId12"/>
    <p:sldLayoutId id="2147484843" r:id="rId13"/>
    <p:sldLayoutId id="2147484584" r:id="rId14"/>
    <p:sldLayoutId id="2147484585" r:id="rId15"/>
    <p:sldLayoutId id="2147484586" r:id="rId16"/>
    <p:sldLayoutId id="2147484587" r:id="rId17"/>
    <p:sldLayoutId id="2147484588" r:id="rId18"/>
    <p:sldLayoutId id="2147484589" r:id="rId19"/>
    <p:sldLayoutId id="2147484590" r:id="rId20"/>
    <p:sldLayoutId id="2147484591" r:id="rId21"/>
    <p:sldLayoutId id="2147484592" r:id="rId22"/>
    <p:sldLayoutId id="2147484593" r:id="rId23"/>
    <p:sldLayoutId id="2147484594" r:id="rId24"/>
    <p:sldLayoutId id="2147484595" r:id="rId25"/>
    <p:sldLayoutId id="2147484596" r:id="rId26"/>
    <p:sldLayoutId id="2147484597" r:id="rId27"/>
    <p:sldLayoutId id="2147484598" r:id="rId28"/>
    <p:sldLayoutId id="2147484599" r:id="rId29"/>
    <p:sldLayoutId id="2147484600" r:id="rId30"/>
    <p:sldLayoutId id="2147484601" r:id="rId31"/>
    <p:sldLayoutId id="2147484602" r:id="rId32"/>
    <p:sldLayoutId id="2147484603" r:id="rId33"/>
    <p:sldLayoutId id="2147484604" r:id="rId34"/>
    <p:sldLayoutId id="2147484605" r:id="rId35"/>
    <p:sldLayoutId id="2147484606" r:id="rId36"/>
    <p:sldLayoutId id="2147484607" r:id="rId37"/>
    <p:sldLayoutId id="2147484608" r:id="rId38"/>
    <p:sldLayoutId id="2147484609" r:id="rId39"/>
    <p:sldLayoutId id="2147484610" r:id="rId40"/>
    <p:sldLayoutId id="2147484611" r:id="rId41"/>
    <p:sldLayoutId id="2147484612" r:id="rId42"/>
    <p:sldLayoutId id="2147484613" r:id="rId43"/>
    <p:sldLayoutId id="2147484614" r:id="rId44"/>
    <p:sldLayoutId id="2147484615" r:id="rId45"/>
    <p:sldLayoutId id="2147484616" r:id="rId46"/>
    <p:sldLayoutId id="2147484617" r:id="rId47"/>
    <p:sldLayoutId id="2147484618" r:id="rId48"/>
    <p:sldLayoutId id="2147484619" r:id="rId49"/>
    <p:sldLayoutId id="2147484620" r:id="rId50"/>
    <p:sldLayoutId id="2147484621" r:id="rId51"/>
    <p:sldLayoutId id="2147484622" r:id="rId52"/>
    <p:sldLayoutId id="2147484623" r:id="rId53"/>
  </p:sldLayoutIdLst>
  <p:transition spd="med"/>
  <p:hf hd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58.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49.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15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6.png"/><Relationship Id="rId3" Type="http://schemas.openxmlformats.org/officeDocument/2006/relationships/image" Target="../media/image8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5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6.png"/><Relationship Id="rId3" Type="http://schemas.openxmlformats.org/officeDocument/2006/relationships/image" Target="../media/image87.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5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8.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5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9.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15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6.png"/><Relationship Id="rId3" Type="http://schemas.openxmlformats.org/officeDocument/2006/relationships/image" Target="../media/image90.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15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91.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15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80.xml"/><Relationship Id="rId4" Type="http://schemas.openxmlformats.org/officeDocument/2006/relationships/image" Target="../media/image93.jpeg"/></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49.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jpeg"/></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7.xml"/></Relationships>
</file>

<file path=ppt/slides/_rels/slide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38.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108.xml"/><Relationship Id="rId5" Type="http://schemas.openxmlformats.org/officeDocument/2006/relationships/image" Target="../media/image61.png"/><Relationship Id="rId4" Type="http://schemas.openxmlformats.org/officeDocument/2006/relationships/image" Target="../media/image60.svg"/></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08.xml"/><Relationship Id="rId5" Type="http://schemas.openxmlformats.org/officeDocument/2006/relationships/image" Target="../media/image64.png"/><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70C3B-7185-FCD7-9BAE-4AD317BCB2F0}"/>
              </a:ext>
            </a:extLst>
          </p:cNvPr>
          <p:cNvSpPr/>
          <p:nvPr/>
        </p:nvSpPr>
        <p:spPr bwMode="auto">
          <a:xfrm>
            <a:off x="794" y="447"/>
            <a:ext cx="12190413" cy="685710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8090" tIns="38090" rIns="38090" bIns="38090" numCol="1" rtlCol="0" anchor="t" anchorCtr="0" compatLnSpc="1">
            <a:prstTxWarp prst="textNoShape">
              <a:avLst/>
            </a:prstTxWarp>
          </a:bodyPr>
          <a:lstStyle/>
          <a:p>
            <a:pPr marL="0" marR="0" lvl="0" indent="0" algn="l" defTabSz="380833" rtl="0" eaLnBrk="1" fontAlgn="base" latinLnBrk="0" hangingPunct="1">
              <a:lnSpc>
                <a:spcPct val="100000"/>
              </a:lnSpc>
              <a:spcBef>
                <a:spcPct val="0"/>
              </a:spcBef>
              <a:spcAft>
                <a:spcPct val="0"/>
              </a:spcAft>
              <a:buClrTx/>
              <a:buSzTx/>
              <a:buFontTx/>
              <a:buNone/>
              <a:tabLst/>
              <a:defRPr/>
            </a:pPr>
            <a:endParaRPr kumimoji="0" lang="en-US" sz="583"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7" name="Picture 6">
            <a:extLst>
              <a:ext uri="{FF2B5EF4-FFF2-40B4-BE49-F238E27FC236}">
                <a16:creationId xmlns:a16="http://schemas.microsoft.com/office/drawing/2014/main" id="{6F23343F-E9C7-9008-BF9D-726DCA9C1DEF}"/>
              </a:ext>
            </a:extLst>
          </p:cNvPr>
          <p:cNvPicPr>
            <a:picLocks noChangeAspect="1"/>
          </p:cNvPicPr>
          <p:nvPr/>
        </p:nvPicPr>
        <p:blipFill rotWithShape="1">
          <a:blip r:embed="rId3"/>
          <a:srcRect l="12500" t="533" r="17638" b="-377"/>
          <a:stretch/>
        </p:blipFill>
        <p:spPr>
          <a:xfrm>
            <a:off x="5284460" y="-6174"/>
            <a:ext cx="6904335" cy="6903083"/>
          </a:xfrm>
          <a:prstGeom prst="rect">
            <a:avLst/>
          </a:prstGeom>
        </p:spPr>
      </p:pic>
      <p:sp>
        <p:nvSpPr>
          <p:cNvPr id="2" name="Title"/>
          <p:cNvSpPr>
            <a:spLocks noGrp="1"/>
          </p:cNvSpPr>
          <p:nvPr>
            <p:ph type="title"/>
          </p:nvPr>
        </p:nvSpPr>
        <p:spPr>
          <a:xfrm>
            <a:off x="146272" y="3311563"/>
            <a:ext cx="4989504" cy="1477136"/>
          </a:xfrm>
        </p:spPr>
        <p:txBody>
          <a:bodyPr>
            <a:normAutofit/>
          </a:bodyPr>
          <a:lstStyle/>
          <a:p>
            <a:r>
              <a:rPr lang="en-US" sz="2400">
                <a:latin typeface="IBM Plex Sans Light"/>
              </a:rPr>
              <a:t>Real-time data integration for hybrid and </a:t>
            </a:r>
            <a:r>
              <a:rPr lang="en-US" sz="2400" err="1">
                <a:latin typeface="IBM Plex Sans Light"/>
              </a:rPr>
              <a:t>multicloud</a:t>
            </a:r>
            <a:r>
              <a:rPr lang="en-US" sz="2400">
                <a:latin typeface="IBM Plex Sans Light"/>
              </a:rPr>
              <a:t> environment</a:t>
            </a:r>
            <a:endParaRPr lang="en-US" sz="2400"/>
          </a:p>
        </p:txBody>
      </p:sp>
      <p:sp>
        <p:nvSpPr>
          <p:cNvPr id="9" name="TextBox 8">
            <a:extLst>
              <a:ext uri="{FF2B5EF4-FFF2-40B4-BE49-F238E27FC236}">
                <a16:creationId xmlns:a16="http://schemas.microsoft.com/office/drawing/2014/main" id="{BF133F84-DEAA-5CE9-BE27-EB8E4ED5078E}"/>
              </a:ext>
            </a:extLst>
          </p:cNvPr>
          <p:cNvSpPr txBox="1"/>
          <p:nvPr/>
        </p:nvSpPr>
        <p:spPr>
          <a:xfrm>
            <a:off x="0" y="1949127"/>
            <a:ext cx="5135776" cy="1107979"/>
          </a:xfrm>
          <a:prstGeom prst="rect">
            <a:avLst/>
          </a:prstGeom>
          <a:noFill/>
        </p:spPr>
        <p:txBody>
          <a:bodyPr wrap="square" lIns="121904" tIns="60952" rIns="121904" bIns="60952" anchor="t">
            <a:spAutoFit/>
          </a:bodyPr>
          <a:lstStyle/>
          <a:p>
            <a:pPr marL="0" marR="0" lvl="0" indent="0" algn="l" defTabSz="914438"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F62FE"/>
                </a:solidFill>
                <a:effectLst/>
                <a:uLnTx/>
                <a:uFillTx/>
                <a:latin typeface="IBM Plex Sans Light"/>
                <a:ea typeface="+mn-ea"/>
                <a:cs typeface="+mn-cs"/>
              </a:rPr>
              <a:t>STREAMSETS ARCHITECTURE</a:t>
            </a:r>
          </a:p>
        </p:txBody>
      </p:sp>
      <p:pic>
        <p:nvPicPr>
          <p:cNvPr id="3" name="Picture 2">
            <a:extLst>
              <a:ext uri="{FF2B5EF4-FFF2-40B4-BE49-F238E27FC236}">
                <a16:creationId xmlns:a16="http://schemas.microsoft.com/office/drawing/2014/main" id="{07D6B064-1C79-CFF9-8284-A9599B4F1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0397" y="6262219"/>
            <a:ext cx="793351" cy="320358"/>
          </a:xfrm>
          <a:prstGeom prst="rect">
            <a:avLst/>
          </a:prstGeom>
        </p:spPr>
      </p:pic>
      <p:cxnSp>
        <p:nvCxnSpPr>
          <p:cNvPr id="6" name="Straight Connector 5">
            <a:extLst>
              <a:ext uri="{FF2B5EF4-FFF2-40B4-BE49-F238E27FC236}">
                <a16:creationId xmlns:a16="http://schemas.microsoft.com/office/drawing/2014/main" id="{58A4E898-02A8-48E2-B473-AC0301B1552F}"/>
              </a:ext>
            </a:extLst>
          </p:cNvPr>
          <p:cNvCxnSpPr>
            <a:cxnSpLocks/>
          </p:cNvCxnSpPr>
          <p:nvPr/>
        </p:nvCxnSpPr>
        <p:spPr bwMode="auto">
          <a:xfrm>
            <a:off x="146272" y="3184334"/>
            <a:ext cx="288294" cy="0"/>
          </a:xfrm>
          <a:prstGeom prst="line">
            <a:avLst/>
          </a:prstGeom>
          <a:ln w="381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B63EA94-D39D-E52C-9F76-9F5A85ECB4DD}"/>
              </a:ext>
            </a:extLst>
          </p:cNvPr>
          <p:cNvSpPr txBox="1"/>
          <p:nvPr/>
        </p:nvSpPr>
        <p:spPr>
          <a:xfrm>
            <a:off x="-231392" y="2839232"/>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0" marR="0" lvl="0" indent="0" algn="l" defTabSz="1218956" rtl="0" eaLnBrk="1" fontAlgn="auto" latinLnBrk="0" hangingPunct="1">
              <a:lnSpc>
                <a:spcPct val="100000"/>
              </a:lnSpc>
              <a:spcBef>
                <a:spcPts val="0"/>
              </a:spcBef>
              <a:spcAft>
                <a:spcPts val="0"/>
              </a:spcAft>
              <a:buClrTx/>
              <a:buSzPct val="100000"/>
              <a:buFontTx/>
              <a:buNone/>
              <a:tabLst/>
              <a:defRPr/>
            </a:pPr>
            <a:endParaRPr kumimoji="0" lang="en-US" sz="1200" b="0" i="0" u="none" strike="noStrike" kern="1200" cap="none" spc="0" normalizeH="0" baseline="0" noProof="0">
              <a:ln>
                <a:noFill/>
              </a:ln>
              <a:solidFill>
                <a:srgbClr val="000000"/>
              </a:solidFill>
              <a:effectLst/>
              <a:uLnTx/>
              <a:uFillTx/>
              <a:latin typeface="IBM Plex Sans Light"/>
              <a:ea typeface="+mn-ea"/>
              <a:cs typeface="Arial" panose="020B0604020202020204" pitchFamily="34" charset="0"/>
            </a:endParaRPr>
          </a:p>
        </p:txBody>
      </p:sp>
    </p:spTree>
    <p:extLst>
      <p:ext uri="{BB962C8B-B14F-4D97-AF65-F5344CB8AC3E}">
        <p14:creationId xmlns:p14="http://schemas.microsoft.com/office/powerpoint/2010/main" val="31305690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4DF8B-622C-45C9-965A-CBE731CC4A01}"/>
            </a:ext>
          </a:extLst>
        </p:cNvPr>
        <p:cNvGrpSpPr/>
        <p:nvPr/>
      </p:nvGrpSpPr>
      <p:grpSpPr>
        <a:xfrm>
          <a:off x="0" y="0"/>
          <a:ext cx="0" cy="0"/>
          <a:chOff x="0" y="0"/>
          <a:chExt cx="0" cy="0"/>
        </a:xfrm>
      </p:grpSpPr>
      <p:pic>
        <p:nvPicPr>
          <p:cNvPr id="27" name="Picture 26" descr="A white and black beaker&#10;&#10;Description automatically generated">
            <a:extLst>
              <a:ext uri="{FF2B5EF4-FFF2-40B4-BE49-F238E27FC236}">
                <a16:creationId xmlns:a16="http://schemas.microsoft.com/office/drawing/2014/main" id="{3E1D99B5-9619-1A17-8A2A-CC112EE7CA7D}"/>
              </a:ext>
            </a:extLst>
          </p:cNvPr>
          <p:cNvPicPr>
            <a:picLocks noChangeAspect="1"/>
          </p:cNvPicPr>
          <p:nvPr/>
        </p:nvPicPr>
        <p:blipFill>
          <a:blip r:embed="rId3"/>
          <a:stretch>
            <a:fillRect/>
          </a:stretch>
        </p:blipFill>
        <p:spPr>
          <a:xfrm flipH="1">
            <a:off x="7824605" y="2330943"/>
            <a:ext cx="444378" cy="530319"/>
          </a:xfrm>
          <a:prstGeom prst="rect">
            <a:avLst/>
          </a:prstGeom>
        </p:spPr>
      </p:pic>
      <p:sp>
        <p:nvSpPr>
          <p:cNvPr id="5" name="Title 4">
            <a:extLst>
              <a:ext uri="{FF2B5EF4-FFF2-40B4-BE49-F238E27FC236}">
                <a16:creationId xmlns:a16="http://schemas.microsoft.com/office/drawing/2014/main" id="{406CACF0-CF98-BF37-38B0-47BEA030076F}"/>
              </a:ext>
            </a:extLst>
          </p:cNvPr>
          <p:cNvSpPr>
            <a:spLocks noGrp="1"/>
          </p:cNvSpPr>
          <p:nvPr>
            <p:ph type="title"/>
          </p:nvPr>
        </p:nvSpPr>
        <p:spPr>
          <a:xfrm>
            <a:off x="287999" y="193021"/>
            <a:ext cx="8778621" cy="763425"/>
          </a:xfrm>
        </p:spPr>
        <p:txBody>
          <a:bodyPr/>
          <a:lstStyle/>
          <a:p>
            <a:r>
              <a:rPr lang="en-US" sz="3299">
                <a:solidFill>
                  <a:schemeClr val="accent1"/>
                </a:solidFill>
                <a:latin typeface="IBM Plex Sans Light"/>
              </a:rPr>
              <a:t>IBM StreamSets </a:t>
            </a:r>
            <a:r>
              <a:rPr lang="en-US" sz="3299">
                <a:solidFill>
                  <a:srgbClr val="000000"/>
                </a:solidFill>
                <a:latin typeface="IBM Plex Sans Light"/>
              </a:rPr>
              <a:t>is a cross-industry product</a:t>
            </a:r>
            <a:br>
              <a:rPr lang="en-US" sz="3299">
                <a:solidFill>
                  <a:srgbClr val="000000"/>
                </a:solidFill>
                <a:latin typeface="IBM Plex Sans Light"/>
              </a:rPr>
            </a:br>
            <a:r>
              <a:rPr lang="en-US" sz="2200">
                <a:solidFill>
                  <a:srgbClr val="000000"/>
                </a:solidFill>
                <a:latin typeface="IBM Plex Sans Light"/>
              </a:rPr>
              <a:t>Here are some examples of how clients use IBM StreamSets </a:t>
            </a:r>
            <a:br>
              <a:rPr lang="en-US" sz="2200">
                <a:solidFill>
                  <a:srgbClr val="000000"/>
                </a:solidFill>
                <a:latin typeface="IBM Plex Sans Light"/>
              </a:rPr>
            </a:br>
            <a:r>
              <a:rPr lang="en-US" sz="2200">
                <a:solidFill>
                  <a:srgbClr val="000000"/>
                </a:solidFill>
                <a:latin typeface="IBM Plex Sans Light"/>
              </a:rPr>
              <a:t>for streaming data pipelines</a:t>
            </a:r>
            <a:endParaRPr lang="en-US" sz="2200"/>
          </a:p>
        </p:txBody>
      </p:sp>
      <p:sp>
        <p:nvSpPr>
          <p:cNvPr id="10" name="Text Placeholder 2">
            <a:extLst>
              <a:ext uri="{FF2B5EF4-FFF2-40B4-BE49-F238E27FC236}">
                <a16:creationId xmlns:a16="http://schemas.microsoft.com/office/drawing/2014/main" id="{85112F2F-52EF-BA0F-9DDF-DFBE37EEEA0A}"/>
              </a:ext>
            </a:extLst>
          </p:cNvPr>
          <p:cNvSpPr txBox="1">
            <a:spLocks/>
          </p:cNvSpPr>
          <p:nvPr/>
        </p:nvSpPr>
        <p:spPr>
          <a:xfrm>
            <a:off x="3377556" y="3070581"/>
            <a:ext cx="2520000" cy="3152876"/>
          </a:xfrm>
          <a:prstGeom prst="rect">
            <a:avLst/>
          </a:prstGeom>
        </p:spPr>
        <p:txBody>
          <a:bodyPr lIns="0" tIns="0" rIns="0" bIns="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800" b="1" kern="0">
                <a:solidFill>
                  <a:srgbClr val="0F62FE"/>
                </a:solidFill>
              </a:rPr>
              <a:t>Healthcare</a:t>
            </a:r>
          </a:p>
          <a:p>
            <a:pPr defTabSz="1218956">
              <a:buClr>
                <a:srgbClr val="000000"/>
              </a:buClr>
            </a:pPr>
            <a:endParaRPr lang="en-US" sz="1800" b="1" kern="0">
              <a:solidFill>
                <a:srgbClr val="0F62FE"/>
              </a:solidFill>
            </a:endParaRPr>
          </a:p>
          <a:p>
            <a:pPr marL="228554" indent="-228554" defTabSz="1218956">
              <a:buClr>
                <a:srgbClr val="000000"/>
              </a:buClr>
              <a:buFont typeface="Arial" panose="020B0604020202020204" pitchFamily="34" charset="0"/>
              <a:buChar char="•"/>
            </a:pPr>
            <a:r>
              <a:rPr lang="en-US" sz="1600" kern="0">
                <a:solidFill>
                  <a:srgbClr val="000000"/>
                </a:solidFill>
                <a:latin typeface="IBM Plex Sans Light"/>
              </a:rPr>
              <a:t>Predict Readmission</a:t>
            </a:r>
          </a:p>
          <a:p>
            <a:pPr marL="228554" indent="-228554" defTabSz="1218956">
              <a:buClr>
                <a:srgbClr val="000000"/>
              </a:buClr>
              <a:buFont typeface="Arial" panose="020B0604020202020204" pitchFamily="34" charset="0"/>
              <a:buChar char="•"/>
            </a:pPr>
            <a:r>
              <a:rPr lang="en-US" sz="1600" kern="0">
                <a:solidFill>
                  <a:srgbClr val="000000"/>
                </a:solidFill>
              </a:rPr>
              <a:t>Clinical Data lake and Member 360</a:t>
            </a:r>
          </a:p>
          <a:p>
            <a:pPr marL="228554" indent="-228554" defTabSz="1218956">
              <a:buClr>
                <a:srgbClr val="000000"/>
              </a:buClr>
              <a:buFont typeface="Arial" panose="020B0604020202020204" pitchFamily="34" charset="0"/>
              <a:buChar char="•"/>
            </a:pPr>
            <a:r>
              <a:rPr lang="en-US" sz="1600" kern="0">
                <a:solidFill>
                  <a:srgbClr val="000000"/>
                </a:solidFill>
              </a:rPr>
              <a:t>Pharma Supply </a:t>
            </a:r>
            <a:br>
              <a:rPr lang="en-US" sz="1600" kern="0">
                <a:solidFill>
                  <a:srgbClr val="000000"/>
                </a:solidFill>
              </a:rPr>
            </a:br>
            <a:r>
              <a:rPr lang="en-US" sz="1600" kern="0">
                <a:solidFill>
                  <a:srgbClr val="000000"/>
                </a:solidFill>
              </a:rPr>
              <a:t>Chain Optimization </a:t>
            </a:r>
          </a:p>
          <a:p>
            <a:pPr marL="228554" indent="-228554" defTabSz="1218956">
              <a:buClr>
                <a:srgbClr val="000000"/>
              </a:buClr>
              <a:buFont typeface="Arial" panose="020B0604020202020204" pitchFamily="34" charset="0"/>
              <a:buChar char="•"/>
            </a:pPr>
            <a:endParaRPr lang="en-US" sz="1600" kern="0">
              <a:solidFill>
                <a:srgbClr val="000000"/>
              </a:solidFill>
            </a:endParaRPr>
          </a:p>
          <a:p>
            <a:pPr marL="228554" indent="-228554" defTabSz="1218956">
              <a:buClr>
                <a:srgbClr val="000000"/>
              </a:buClr>
              <a:buFont typeface="Arial" panose="020B0604020202020204" pitchFamily="34" charset="0"/>
              <a:buChar char="•"/>
            </a:pPr>
            <a:endParaRPr lang="en-US" sz="1600" kern="0">
              <a:solidFill>
                <a:srgbClr val="000000"/>
              </a:solidFill>
            </a:endParaRPr>
          </a:p>
        </p:txBody>
      </p:sp>
      <p:sp>
        <p:nvSpPr>
          <p:cNvPr id="11" name="Text Placeholder 3">
            <a:extLst>
              <a:ext uri="{FF2B5EF4-FFF2-40B4-BE49-F238E27FC236}">
                <a16:creationId xmlns:a16="http://schemas.microsoft.com/office/drawing/2014/main" id="{BA83A407-4CE1-7478-F90E-418301B21AAA}"/>
              </a:ext>
            </a:extLst>
          </p:cNvPr>
          <p:cNvSpPr txBox="1">
            <a:spLocks/>
          </p:cNvSpPr>
          <p:nvPr/>
        </p:nvSpPr>
        <p:spPr>
          <a:xfrm>
            <a:off x="404556" y="3070581"/>
            <a:ext cx="2520000" cy="3152876"/>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800" b="1" kern="0">
                <a:solidFill>
                  <a:srgbClr val="0F62FE"/>
                </a:solidFill>
              </a:rPr>
              <a:t>Financial Services</a:t>
            </a:r>
          </a:p>
          <a:p>
            <a:pPr defTabSz="1218956">
              <a:buClr>
                <a:srgbClr val="000000"/>
              </a:buClr>
            </a:pPr>
            <a:endParaRPr lang="en-US" sz="1800" kern="0">
              <a:solidFill>
                <a:srgbClr val="000000"/>
              </a:solidFill>
            </a:endParaRPr>
          </a:p>
          <a:p>
            <a:pPr marL="228554" indent="-228554" defTabSz="914217">
              <a:buClr>
                <a:srgbClr val="000000"/>
              </a:buClr>
              <a:buFont typeface="Arial" panose="020B0604020202020204" pitchFamily="34" charset="0"/>
              <a:buChar char="•"/>
              <a:defRPr/>
            </a:pPr>
            <a:r>
              <a:rPr lang="en-US" sz="1600" kern="0">
                <a:solidFill>
                  <a:srgbClr val="000000"/>
                </a:solidFill>
              </a:rPr>
              <a:t>Credit Monitoring</a:t>
            </a:r>
          </a:p>
          <a:p>
            <a:pPr marL="228554" indent="-228554" defTabSz="914217">
              <a:buClr>
                <a:srgbClr val="000000"/>
              </a:buClr>
              <a:buFont typeface="Arial" panose="020B0604020202020204" pitchFamily="34" charset="0"/>
              <a:buChar char="•"/>
              <a:defRPr/>
            </a:pPr>
            <a:r>
              <a:rPr lang="en-US" sz="1600" kern="0">
                <a:solidFill>
                  <a:srgbClr val="000000"/>
                </a:solidFill>
              </a:rPr>
              <a:t>Regulatory Compliance</a:t>
            </a:r>
          </a:p>
          <a:p>
            <a:pPr marL="228554" indent="-228554" defTabSz="914217">
              <a:buClr>
                <a:srgbClr val="000000"/>
              </a:buClr>
              <a:buFont typeface="Arial" panose="020B0604020202020204" pitchFamily="34" charset="0"/>
              <a:buChar char="•"/>
              <a:defRPr/>
            </a:pPr>
            <a:r>
              <a:rPr lang="en-US" sz="1600" kern="0">
                <a:solidFill>
                  <a:srgbClr val="000000"/>
                </a:solidFill>
              </a:rPr>
              <a:t>Real-Time </a:t>
            </a:r>
            <a:br>
              <a:rPr lang="en-US" sz="1600" kern="0">
                <a:solidFill>
                  <a:srgbClr val="000000"/>
                </a:solidFill>
              </a:rPr>
            </a:br>
            <a:r>
              <a:rPr lang="en-US" sz="1600" kern="0">
                <a:solidFill>
                  <a:srgbClr val="000000"/>
                </a:solidFill>
              </a:rPr>
              <a:t>Decision Making</a:t>
            </a:r>
          </a:p>
          <a:p>
            <a:pPr marL="228554" indent="-228554" defTabSz="914217">
              <a:buClr>
                <a:srgbClr val="000000"/>
              </a:buClr>
              <a:buFont typeface="Arial" panose="020B0604020202020204" pitchFamily="34" charset="0"/>
              <a:buChar char="•"/>
              <a:defRPr/>
            </a:pPr>
            <a:r>
              <a:rPr lang="en-US" sz="1600" kern="0">
                <a:solidFill>
                  <a:srgbClr val="000000"/>
                </a:solidFill>
              </a:rPr>
              <a:t>Fraud Detection</a:t>
            </a:r>
          </a:p>
          <a:p>
            <a:pPr marL="228554" indent="-228554" defTabSz="914217">
              <a:buClr>
                <a:srgbClr val="000000"/>
              </a:buClr>
              <a:buFont typeface="Arial" panose="020B0604020202020204" pitchFamily="34" charset="0"/>
              <a:buChar char="•"/>
              <a:defRPr/>
            </a:pPr>
            <a:r>
              <a:rPr lang="en-US" sz="1600" kern="0">
                <a:solidFill>
                  <a:srgbClr val="000000"/>
                </a:solidFill>
              </a:rPr>
              <a:t>Customer 360</a:t>
            </a:r>
          </a:p>
          <a:p>
            <a:pPr marL="228554" indent="-228554" defTabSz="914217">
              <a:buClr>
                <a:srgbClr val="000000"/>
              </a:buClr>
              <a:buFont typeface="Arial" panose="020B0604020202020204" pitchFamily="34" charset="0"/>
              <a:buChar char="•"/>
              <a:defRPr/>
            </a:pPr>
            <a:r>
              <a:rPr lang="en-US" sz="1600" kern="0">
                <a:solidFill>
                  <a:srgbClr val="000000"/>
                </a:solidFill>
              </a:rPr>
              <a:t>Customer Churn</a:t>
            </a:r>
          </a:p>
          <a:p>
            <a:pPr defTabSz="1218956">
              <a:buClr>
                <a:srgbClr val="000000"/>
              </a:buClr>
            </a:pPr>
            <a:endParaRPr lang="en-US" sz="1800" kern="0">
              <a:solidFill>
                <a:srgbClr val="000000"/>
              </a:solidFill>
            </a:endParaRPr>
          </a:p>
        </p:txBody>
      </p:sp>
      <p:sp>
        <p:nvSpPr>
          <p:cNvPr id="12" name="Text Placeholder 4">
            <a:extLst>
              <a:ext uri="{FF2B5EF4-FFF2-40B4-BE49-F238E27FC236}">
                <a16:creationId xmlns:a16="http://schemas.microsoft.com/office/drawing/2014/main" id="{6BC1E75D-B73F-06AF-B0F1-2F4855F9BFBB}"/>
              </a:ext>
            </a:extLst>
          </p:cNvPr>
          <p:cNvSpPr txBox="1">
            <a:spLocks/>
          </p:cNvSpPr>
          <p:nvPr/>
        </p:nvSpPr>
        <p:spPr>
          <a:xfrm>
            <a:off x="6266083" y="3070582"/>
            <a:ext cx="2520000" cy="3152876"/>
          </a:xfrm>
          <a:prstGeom prst="rect">
            <a:avLst/>
          </a:prstGeom>
        </p:spPr>
        <p:txBody>
          <a:bodyPr lIns="0" tIns="0" rIns="0" bIns="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800" b="1" kern="0">
                <a:solidFill>
                  <a:srgbClr val="0F62FE"/>
                </a:solidFill>
              </a:rPr>
              <a:t>Industrial</a:t>
            </a:r>
          </a:p>
          <a:p>
            <a:pPr defTabSz="1218956">
              <a:buClr>
                <a:srgbClr val="000000"/>
              </a:buClr>
            </a:pPr>
            <a:endParaRPr lang="en-US" sz="1800" kern="0">
              <a:solidFill>
                <a:srgbClr val="000000"/>
              </a:solidFill>
            </a:endParaRPr>
          </a:p>
          <a:p>
            <a:pPr marL="228554" indent="-228554" defTabSz="914217">
              <a:buClr>
                <a:srgbClr val="000000"/>
              </a:buClr>
              <a:buFont typeface="Arial" panose="020B0604020202020204" pitchFamily="34" charset="0"/>
              <a:buChar char="•"/>
              <a:defRPr/>
            </a:pPr>
            <a:r>
              <a:rPr lang="en-US" sz="1600" kern="0">
                <a:solidFill>
                  <a:srgbClr val="000000"/>
                </a:solidFill>
              </a:rPr>
              <a:t>Predictive Maintenance</a:t>
            </a:r>
          </a:p>
          <a:p>
            <a:pPr marL="228554" indent="-228554" defTabSz="914217">
              <a:buClr>
                <a:srgbClr val="000000"/>
              </a:buClr>
              <a:buFont typeface="Arial" panose="020B0604020202020204" pitchFamily="34" charset="0"/>
              <a:buChar char="•"/>
              <a:defRPr/>
            </a:pPr>
            <a:r>
              <a:rPr lang="en-US" sz="1600" kern="0">
                <a:solidFill>
                  <a:srgbClr val="000000"/>
                </a:solidFill>
                <a:latin typeface="IBM Plex Sans Light"/>
              </a:rPr>
              <a:t>Vehicle &amp; Fleet Management</a:t>
            </a:r>
          </a:p>
          <a:p>
            <a:pPr marL="228554" indent="-228554" defTabSz="914217">
              <a:buClr>
                <a:srgbClr val="000000"/>
              </a:buClr>
              <a:buFont typeface="Arial" panose="020B0604020202020204" pitchFamily="34" charset="0"/>
              <a:buChar char="•"/>
              <a:defRPr/>
            </a:pPr>
            <a:r>
              <a:rPr lang="en-US" sz="1600" kern="0">
                <a:solidFill>
                  <a:srgbClr val="000000"/>
                </a:solidFill>
                <a:latin typeface="IBM Plex Sans Light"/>
              </a:rPr>
              <a:t>Research and Development</a:t>
            </a:r>
          </a:p>
          <a:p>
            <a:pPr marL="228554" indent="-228554" defTabSz="914217">
              <a:buClr>
                <a:srgbClr val="000000"/>
              </a:buClr>
              <a:buFont typeface="Arial" panose="020B0604020202020204" pitchFamily="34" charset="0"/>
              <a:buChar char="•"/>
              <a:defRPr/>
            </a:pPr>
            <a:r>
              <a:rPr lang="en-US" sz="1600" kern="0">
                <a:solidFill>
                  <a:srgbClr val="000000"/>
                </a:solidFill>
              </a:rPr>
              <a:t>Cybersecurity Defenses</a:t>
            </a:r>
          </a:p>
          <a:p>
            <a:pPr defTabSz="1218956">
              <a:buClr>
                <a:srgbClr val="000000"/>
              </a:buClr>
            </a:pPr>
            <a:endParaRPr lang="en-US" sz="1800" kern="0">
              <a:solidFill>
                <a:srgbClr val="000000"/>
              </a:solidFill>
            </a:endParaRPr>
          </a:p>
        </p:txBody>
      </p:sp>
      <p:sp>
        <p:nvSpPr>
          <p:cNvPr id="13" name="Text Placeholder 5">
            <a:extLst>
              <a:ext uri="{FF2B5EF4-FFF2-40B4-BE49-F238E27FC236}">
                <a16:creationId xmlns:a16="http://schemas.microsoft.com/office/drawing/2014/main" id="{7547EBB0-AAE7-B46C-4F17-E2F3F295C900}"/>
              </a:ext>
            </a:extLst>
          </p:cNvPr>
          <p:cNvSpPr txBox="1">
            <a:spLocks/>
          </p:cNvSpPr>
          <p:nvPr/>
        </p:nvSpPr>
        <p:spPr>
          <a:xfrm>
            <a:off x="9472763" y="3070582"/>
            <a:ext cx="2520000" cy="3152876"/>
          </a:xfrm>
          <a:prstGeom prst="rect">
            <a:avLst/>
          </a:prstGeom>
        </p:spPr>
        <p:txBody>
          <a:bodyPr lIns="0" tIns="0" rIns="0" bIns="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800" b="1" kern="0">
                <a:solidFill>
                  <a:srgbClr val="0F62FE"/>
                </a:solidFill>
              </a:rPr>
              <a:t>More: </a:t>
            </a:r>
          </a:p>
          <a:p>
            <a:pPr defTabSz="1218956">
              <a:buClr>
                <a:srgbClr val="000000"/>
              </a:buClr>
            </a:pPr>
            <a:endParaRPr lang="en-US" sz="1800" b="1" kern="0">
              <a:solidFill>
                <a:srgbClr val="0F62FE"/>
              </a:solidFill>
            </a:endParaRPr>
          </a:p>
          <a:p>
            <a:pPr marL="228554" indent="-228554" defTabSz="1218956">
              <a:buClr>
                <a:srgbClr val="000000"/>
              </a:buClr>
              <a:buFont typeface="Arial" panose="020B0604020202020204" pitchFamily="34" charset="0"/>
              <a:buChar char="•"/>
            </a:pPr>
            <a:r>
              <a:rPr lang="en-US" sz="1600" kern="0">
                <a:solidFill>
                  <a:srgbClr val="000000"/>
                </a:solidFill>
              </a:rPr>
              <a:t>State/ local government</a:t>
            </a:r>
          </a:p>
          <a:p>
            <a:pPr marL="228554" indent="-228554" defTabSz="1218956">
              <a:buClr>
                <a:srgbClr val="000000"/>
              </a:buClr>
              <a:buFont typeface="Arial" panose="020B0604020202020204" pitchFamily="34" charset="0"/>
              <a:buChar char="•"/>
            </a:pPr>
            <a:r>
              <a:rPr lang="en-US" sz="1600" kern="0">
                <a:solidFill>
                  <a:srgbClr val="000000"/>
                </a:solidFill>
                <a:latin typeface="IBM Plex Sans Light"/>
              </a:rPr>
              <a:t>Telecommunications </a:t>
            </a:r>
          </a:p>
          <a:p>
            <a:pPr marL="228554" indent="-228554" defTabSz="1218956">
              <a:buClr>
                <a:srgbClr val="000000"/>
              </a:buClr>
              <a:buFont typeface="Arial" panose="020B0604020202020204" pitchFamily="34" charset="0"/>
              <a:buChar char="•"/>
            </a:pPr>
            <a:r>
              <a:rPr lang="en-US" sz="1600" kern="0">
                <a:solidFill>
                  <a:srgbClr val="000000"/>
                </a:solidFill>
              </a:rPr>
              <a:t>…</a:t>
            </a:r>
          </a:p>
          <a:p>
            <a:pPr defTabSz="1218956">
              <a:buClr>
                <a:srgbClr val="000000"/>
              </a:buClr>
            </a:pPr>
            <a:endParaRPr lang="en-US" sz="1600" kern="0">
              <a:solidFill>
                <a:srgbClr val="0F62FE"/>
              </a:solidFill>
            </a:endParaRPr>
          </a:p>
          <a:p>
            <a:pPr defTabSz="1218956">
              <a:buClr>
                <a:srgbClr val="000000"/>
              </a:buClr>
            </a:pPr>
            <a:endParaRPr lang="en-US" sz="1600" kern="0">
              <a:solidFill>
                <a:srgbClr val="0F62FE"/>
              </a:solidFill>
            </a:endParaRPr>
          </a:p>
        </p:txBody>
      </p:sp>
      <p:pic>
        <p:nvPicPr>
          <p:cNvPr id="15" name="Picture 14" descr="A white building with a dollar sign on top&#10;&#10;Description automatically generated">
            <a:extLst>
              <a:ext uri="{FF2B5EF4-FFF2-40B4-BE49-F238E27FC236}">
                <a16:creationId xmlns:a16="http://schemas.microsoft.com/office/drawing/2014/main" id="{476DB78D-CC5B-71CA-8993-007B27A00108}"/>
              </a:ext>
            </a:extLst>
          </p:cNvPr>
          <p:cNvPicPr>
            <a:picLocks noChangeAspect="1"/>
          </p:cNvPicPr>
          <p:nvPr/>
        </p:nvPicPr>
        <p:blipFill>
          <a:blip r:embed="rId4"/>
          <a:stretch>
            <a:fillRect/>
          </a:stretch>
        </p:blipFill>
        <p:spPr>
          <a:xfrm>
            <a:off x="664180" y="2086048"/>
            <a:ext cx="757024" cy="732823"/>
          </a:xfrm>
          <a:prstGeom prst="rect">
            <a:avLst/>
          </a:prstGeom>
        </p:spPr>
      </p:pic>
      <p:pic>
        <p:nvPicPr>
          <p:cNvPr id="17" name="Picture 16" descr="A white and black logo&#10;&#10;Description automatically generated">
            <a:extLst>
              <a:ext uri="{FF2B5EF4-FFF2-40B4-BE49-F238E27FC236}">
                <a16:creationId xmlns:a16="http://schemas.microsoft.com/office/drawing/2014/main" id="{6124F9C5-3A5A-2A0B-C80F-AD1D1265FC88}"/>
              </a:ext>
            </a:extLst>
          </p:cNvPr>
          <p:cNvPicPr>
            <a:picLocks noChangeAspect="1"/>
          </p:cNvPicPr>
          <p:nvPr/>
        </p:nvPicPr>
        <p:blipFill>
          <a:blip r:embed="rId5"/>
          <a:stretch>
            <a:fillRect/>
          </a:stretch>
        </p:blipFill>
        <p:spPr>
          <a:xfrm>
            <a:off x="1443900" y="2079699"/>
            <a:ext cx="578901" cy="575112"/>
          </a:xfrm>
          <a:prstGeom prst="rect">
            <a:avLst/>
          </a:prstGeom>
        </p:spPr>
      </p:pic>
      <p:pic>
        <p:nvPicPr>
          <p:cNvPr id="19" name="Picture 18" descr="A heart with a pulse line&#10;&#10;Description automatically generated">
            <a:extLst>
              <a:ext uri="{FF2B5EF4-FFF2-40B4-BE49-F238E27FC236}">
                <a16:creationId xmlns:a16="http://schemas.microsoft.com/office/drawing/2014/main" id="{D83D558F-0A27-5316-F1FE-B1598A1B372F}"/>
              </a:ext>
            </a:extLst>
          </p:cNvPr>
          <p:cNvPicPr>
            <a:picLocks noChangeAspect="1"/>
          </p:cNvPicPr>
          <p:nvPr/>
        </p:nvPicPr>
        <p:blipFill>
          <a:blip r:embed="rId6"/>
          <a:stretch>
            <a:fillRect/>
          </a:stretch>
        </p:blipFill>
        <p:spPr>
          <a:xfrm>
            <a:off x="3687207" y="2156504"/>
            <a:ext cx="677749" cy="629214"/>
          </a:xfrm>
          <a:prstGeom prst="rect">
            <a:avLst/>
          </a:prstGeom>
        </p:spPr>
      </p:pic>
      <p:pic>
        <p:nvPicPr>
          <p:cNvPr id="21" name="Picture 20" descr="A white building with smoke coming out of it&#10;&#10;Description automatically generated">
            <a:extLst>
              <a:ext uri="{FF2B5EF4-FFF2-40B4-BE49-F238E27FC236}">
                <a16:creationId xmlns:a16="http://schemas.microsoft.com/office/drawing/2014/main" id="{0B216B06-FF91-FD09-5F65-941FF1728D70}"/>
              </a:ext>
            </a:extLst>
          </p:cNvPr>
          <p:cNvPicPr>
            <a:picLocks noChangeAspect="1"/>
          </p:cNvPicPr>
          <p:nvPr/>
        </p:nvPicPr>
        <p:blipFill>
          <a:blip r:embed="rId7"/>
          <a:stretch>
            <a:fillRect/>
          </a:stretch>
        </p:blipFill>
        <p:spPr>
          <a:xfrm>
            <a:off x="7010384" y="2112776"/>
            <a:ext cx="770068" cy="748486"/>
          </a:xfrm>
          <a:prstGeom prst="rect">
            <a:avLst/>
          </a:prstGeom>
        </p:spPr>
      </p:pic>
      <p:pic>
        <p:nvPicPr>
          <p:cNvPr id="23" name="Picture 22" descr="A white truck with black lines&#10;&#10;Description automatically generated">
            <a:extLst>
              <a:ext uri="{FF2B5EF4-FFF2-40B4-BE49-F238E27FC236}">
                <a16:creationId xmlns:a16="http://schemas.microsoft.com/office/drawing/2014/main" id="{6A0DEC83-76E5-031C-E78A-2601883D0FED}"/>
              </a:ext>
            </a:extLst>
          </p:cNvPr>
          <p:cNvPicPr>
            <a:picLocks noChangeAspect="1"/>
          </p:cNvPicPr>
          <p:nvPr/>
        </p:nvPicPr>
        <p:blipFill>
          <a:blip r:embed="rId8"/>
          <a:stretch>
            <a:fillRect/>
          </a:stretch>
        </p:blipFill>
        <p:spPr>
          <a:xfrm>
            <a:off x="6443874" y="2444469"/>
            <a:ext cx="514666" cy="416793"/>
          </a:xfrm>
          <a:prstGeom prst="rect">
            <a:avLst/>
          </a:prstGeom>
        </p:spPr>
      </p:pic>
      <p:pic>
        <p:nvPicPr>
          <p:cNvPr id="25" name="Picture 24" descr="A white building with columns&#10;&#10;Description automatically generated">
            <a:extLst>
              <a:ext uri="{FF2B5EF4-FFF2-40B4-BE49-F238E27FC236}">
                <a16:creationId xmlns:a16="http://schemas.microsoft.com/office/drawing/2014/main" id="{9F4C1112-F077-3B2F-927F-D7EBCA5ADFFA}"/>
              </a:ext>
            </a:extLst>
          </p:cNvPr>
          <p:cNvPicPr>
            <a:picLocks noChangeAspect="1"/>
          </p:cNvPicPr>
          <p:nvPr/>
        </p:nvPicPr>
        <p:blipFill>
          <a:blip r:embed="rId9"/>
          <a:stretch>
            <a:fillRect/>
          </a:stretch>
        </p:blipFill>
        <p:spPr>
          <a:xfrm>
            <a:off x="10268227" y="2289733"/>
            <a:ext cx="622289" cy="601021"/>
          </a:xfrm>
          <a:prstGeom prst="rect">
            <a:avLst/>
          </a:prstGeom>
        </p:spPr>
      </p:pic>
      <p:pic>
        <p:nvPicPr>
          <p:cNvPr id="29" name="Picture 28" descr="A white and black tower with a round object&#10;&#10;Description automatically generated with medium confidence">
            <a:extLst>
              <a:ext uri="{FF2B5EF4-FFF2-40B4-BE49-F238E27FC236}">
                <a16:creationId xmlns:a16="http://schemas.microsoft.com/office/drawing/2014/main" id="{B2ADC989-C47E-221D-2DEA-725F908F8097}"/>
              </a:ext>
            </a:extLst>
          </p:cNvPr>
          <p:cNvPicPr>
            <a:picLocks noChangeAspect="1"/>
          </p:cNvPicPr>
          <p:nvPr/>
        </p:nvPicPr>
        <p:blipFill>
          <a:blip r:embed="rId10"/>
          <a:stretch>
            <a:fillRect/>
          </a:stretch>
        </p:blipFill>
        <p:spPr>
          <a:xfrm>
            <a:off x="10952751" y="2268843"/>
            <a:ext cx="561459" cy="621911"/>
          </a:xfrm>
          <a:prstGeom prst="rect">
            <a:avLst/>
          </a:prstGeom>
        </p:spPr>
      </p:pic>
      <p:pic>
        <p:nvPicPr>
          <p:cNvPr id="31" name="Picture 30" descr="A white building with a flag on top&#10;&#10;Description automatically generated">
            <a:extLst>
              <a:ext uri="{FF2B5EF4-FFF2-40B4-BE49-F238E27FC236}">
                <a16:creationId xmlns:a16="http://schemas.microsoft.com/office/drawing/2014/main" id="{3CF5DE91-C5DF-CFB3-DFEA-A8484D853B62}"/>
              </a:ext>
            </a:extLst>
          </p:cNvPr>
          <p:cNvPicPr>
            <a:picLocks noChangeAspect="1"/>
          </p:cNvPicPr>
          <p:nvPr/>
        </p:nvPicPr>
        <p:blipFill>
          <a:blip r:embed="rId11"/>
          <a:stretch>
            <a:fillRect/>
          </a:stretch>
        </p:blipFill>
        <p:spPr>
          <a:xfrm>
            <a:off x="9558963" y="2249999"/>
            <a:ext cx="641617" cy="640755"/>
          </a:xfrm>
          <a:prstGeom prst="rect">
            <a:avLst/>
          </a:prstGeom>
        </p:spPr>
      </p:pic>
      <p:sp>
        <p:nvSpPr>
          <p:cNvPr id="2" name="Slide Number Placeholder 3">
            <a:extLst>
              <a:ext uri="{FF2B5EF4-FFF2-40B4-BE49-F238E27FC236}">
                <a16:creationId xmlns:a16="http://schemas.microsoft.com/office/drawing/2014/main" id="{DAB33DA5-DB6A-0A88-6F27-24085A618F90}"/>
              </a:ext>
            </a:extLst>
          </p:cNvPr>
          <p:cNvSpPr txBox="1">
            <a:spLocks/>
          </p:cNvSpPr>
          <p:nvPr/>
        </p:nvSpPr>
        <p:spPr>
          <a:xfrm>
            <a:off x="9448802" y="6400801"/>
            <a:ext cx="2438309" cy="22224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59395FB3-9C97-154F-86B2-7E381B951268}" type="slidenum">
              <a:rPr lang="en-US" sz="800" smtClean="0">
                <a:solidFill>
                  <a:srgbClr val="000000"/>
                </a:solidFill>
                <a:latin typeface="IBM Plex Sans" panose="020B0503050203000203" pitchFamily="34" charset="0"/>
              </a:rPr>
              <a:pPr algn="r">
                <a:defRPr/>
              </a:pPr>
              <a:t>10</a:t>
            </a:fld>
            <a:endParaRPr lang="en-US" sz="80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12091258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3356E-E5B8-C6DA-5403-FF3B370C695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19D1965-116F-EE9C-05B6-AE689EF09429}"/>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6DCEEFC5-F206-9AAB-EF79-D557E5FB0598}"/>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75E7DE3E-329F-CED0-C9A0-E38FED99B8A2}"/>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78568999-87CD-647C-DFBA-45A83CC0254C}"/>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79B9D48B-C633-59A6-16CF-9713579EC485}"/>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BF343036-2907-A19E-8F2C-677A30588B47}"/>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0340A04B-8111-88F1-B2E8-65A5EDE1AB4D}"/>
              </a:ext>
            </a:extLst>
          </p:cNvPr>
          <p:cNvSpPr/>
          <p:nvPr/>
        </p:nvSpPr>
        <p:spPr>
          <a:xfrm>
            <a:off x="2381" y="0"/>
            <a:ext cx="12189619" cy="6858000"/>
          </a:xfrm>
          <a:prstGeom prst="rect">
            <a:avLst/>
          </a:prstGeom>
          <a:solidFill>
            <a:srgbClr val="F2F5F9"/>
          </a:solidFill>
          <a:ln>
            <a:solidFill>
              <a:srgbClr val="ED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825699-BD60-755E-5BAF-0C9EEBE9AC25}"/>
              </a:ext>
            </a:extLst>
          </p:cNvPr>
          <p:cNvSpPr txBox="1"/>
          <p:nvPr/>
        </p:nvSpPr>
        <p:spPr>
          <a:xfrm>
            <a:off x="285712" y="0"/>
            <a:ext cx="8571384" cy="68580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chor="ctr">
            <a:noAutofit/>
          </a:bodyPr>
          <a:lstStyle/>
          <a:p>
            <a:pPr defTabSz="2438400">
              <a:buSzPct val="100000"/>
            </a:pPr>
            <a:r>
              <a:rPr lang="en-US" sz="6600" b="1" dirty="0">
                <a:latin typeface="IBM Plex Sans" panose="020B0503050203000203" pitchFamily="34" charset="0"/>
                <a:cs typeface="Arial" panose="020B0604020202020204" pitchFamily="34" charset="0"/>
              </a:rPr>
              <a:t>STREAMSET </a:t>
            </a:r>
          </a:p>
          <a:p>
            <a:pPr defTabSz="2438400">
              <a:buSzPct val="100000"/>
            </a:pPr>
            <a:r>
              <a:rPr lang="en-US" sz="6600" b="1" dirty="0">
                <a:latin typeface="IBM Plex Sans" panose="020B0503050203000203" pitchFamily="34" charset="0"/>
                <a:cs typeface="Arial" panose="020B0604020202020204" pitchFamily="34" charset="0"/>
              </a:rPr>
              <a:t>EXAMPLE USECASE</a:t>
            </a:r>
          </a:p>
        </p:txBody>
      </p:sp>
    </p:spTree>
    <p:extLst>
      <p:ext uri="{BB962C8B-B14F-4D97-AF65-F5344CB8AC3E}">
        <p14:creationId xmlns:p14="http://schemas.microsoft.com/office/powerpoint/2010/main" val="351127470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p23"/>
          <p:cNvPicPr preferRelativeResize="0"/>
          <p:nvPr/>
        </p:nvPicPr>
        <p:blipFill>
          <a:blip r:embed="rId3">
            <a:alphaModFix/>
          </a:blip>
          <a:stretch>
            <a:fillRect/>
          </a:stretch>
        </p:blipFill>
        <p:spPr>
          <a:xfrm>
            <a:off x="-99" y="0"/>
            <a:ext cx="12191996" cy="6816331"/>
          </a:xfrm>
          <a:prstGeom prst="rect">
            <a:avLst/>
          </a:prstGeom>
          <a:noFill/>
          <a:ln>
            <a:noFill/>
          </a:ln>
        </p:spPr>
      </p:pic>
      <p:sp>
        <p:nvSpPr>
          <p:cNvPr id="690" name="Google Shape;690;p23"/>
          <p:cNvSpPr txBox="1"/>
          <p:nvPr/>
        </p:nvSpPr>
        <p:spPr>
          <a:xfrm>
            <a:off x="-100" y="-12700"/>
            <a:ext cx="12192000" cy="533504"/>
          </a:xfrm>
          <a:prstGeom prst="rect">
            <a:avLst/>
          </a:prstGeom>
          <a:solidFill>
            <a:schemeClr val="lt1"/>
          </a:solid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FFFFFF"/>
                </a:solidFill>
                <a:latin typeface="Calibri"/>
                <a:ea typeface="Calibri"/>
                <a:cs typeface="Calibri"/>
                <a:sym typeface="Calibri"/>
              </a:rPr>
              <a:t>CDC to the Cloud</a:t>
            </a:r>
            <a:endParaRPr sz="1867" b="1" kern="0">
              <a:solidFill>
                <a:srgbClr val="FFFFFF"/>
              </a:solidFill>
              <a:latin typeface="Calibri"/>
              <a:ea typeface="Calibri"/>
              <a:cs typeface="Calibri"/>
              <a:sym typeface="Calibri"/>
            </a:endParaRPr>
          </a:p>
        </p:txBody>
      </p:sp>
      <p:sp>
        <p:nvSpPr>
          <p:cNvPr id="691" name="Google Shape;691;p23"/>
          <p:cNvSpPr/>
          <p:nvPr/>
        </p:nvSpPr>
        <p:spPr>
          <a:xfrm>
            <a:off x="2159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Origin</a:t>
            </a:r>
            <a:endParaRPr sz="1867" kern="0">
              <a:solidFill>
                <a:srgbClr val="000000"/>
              </a:solidFill>
              <a:latin typeface="Arial"/>
              <a:cs typeface="Arial"/>
              <a:sym typeface="Arial"/>
            </a:endParaRPr>
          </a:p>
        </p:txBody>
      </p:sp>
      <p:sp>
        <p:nvSpPr>
          <p:cNvPr id="692" name="Google Shape;692;p23"/>
          <p:cNvSpPr txBox="1"/>
          <p:nvPr/>
        </p:nvSpPr>
        <p:spPr>
          <a:xfrm>
            <a:off x="215900" y="55114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Location: </a:t>
            </a:r>
            <a:endParaRPr sz="1867" kern="0">
              <a:solidFill>
                <a:srgbClr val="000000"/>
              </a:solidFill>
              <a:latin typeface="Calibri"/>
              <a:ea typeface="Calibri"/>
              <a:cs typeface="Calibri"/>
              <a:sym typeface="Calibri"/>
            </a:endParaRPr>
          </a:p>
        </p:txBody>
      </p:sp>
      <p:sp>
        <p:nvSpPr>
          <p:cNvPr id="693" name="Google Shape;693;p23"/>
          <p:cNvSpPr txBox="1"/>
          <p:nvPr/>
        </p:nvSpPr>
        <p:spPr>
          <a:xfrm>
            <a:off x="215900" y="61847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Env:  </a:t>
            </a:r>
            <a:endParaRPr sz="1867" kern="0">
              <a:solidFill>
                <a:srgbClr val="000000"/>
              </a:solidFill>
              <a:latin typeface="Calibri"/>
              <a:ea typeface="Calibri"/>
              <a:cs typeface="Calibri"/>
              <a:sym typeface="Calibri"/>
            </a:endParaRPr>
          </a:p>
        </p:txBody>
      </p:sp>
      <p:sp>
        <p:nvSpPr>
          <p:cNvPr id="694" name="Google Shape;694;p23"/>
          <p:cNvSpPr txBox="1"/>
          <p:nvPr/>
        </p:nvSpPr>
        <p:spPr>
          <a:xfrm>
            <a:off x="215900" y="-2501"/>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Pattern: CDC</a:t>
            </a:r>
            <a:endParaRPr sz="1733" kern="0">
              <a:solidFill>
                <a:srgbClr val="000000"/>
              </a:solidFill>
              <a:latin typeface="Calibri"/>
              <a:ea typeface="Calibri"/>
              <a:cs typeface="Calibri"/>
              <a:sym typeface="Calibri"/>
            </a:endParaRPr>
          </a:p>
        </p:txBody>
      </p:sp>
      <p:sp>
        <p:nvSpPr>
          <p:cNvPr id="695" name="Google Shape;695;p23"/>
          <p:cNvSpPr txBox="1"/>
          <p:nvPr/>
        </p:nvSpPr>
        <p:spPr>
          <a:xfrm>
            <a:off x="8978700" y="-12700"/>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Mode: Streaming</a:t>
            </a:r>
            <a:endParaRPr sz="1733" kern="0">
              <a:solidFill>
                <a:srgbClr val="000000"/>
              </a:solidFill>
              <a:latin typeface="Calibri"/>
              <a:ea typeface="Calibri"/>
              <a:cs typeface="Calibri"/>
              <a:sym typeface="Calibri"/>
            </a:endParaRPr>
          </a:p>
        </p:txBody>
      </p:sp>
      <p:sp>
        <p:nvSpPr>
          <p:cNvPr id="696" name="Google Shape;696;p23"/>
          <p:cNvSpPr/>
          <p:nvPr/>
        </p:nvSpPr>
        <p:spPr>
          <a:xfrm>
            <a:off x="108077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Dest</a:t>
            </a:r>
            <a:endParaRPr sz="1867" kern="0">
              <a:solidFill>
                <a:srgbClr val="000000"/>
              </a:solidFill>
              <a:latin typeface="Arial"/>
              <a:cs typeface="Arial"/>
              <a:sym typeface="Arial"/>
            </a:endParaRPr>
          </a:p>
        </p:txBody>
      </p:sp>
      <p:pic>
        <p:nvPicPr>
          <p:cNvPr id="697" name="Google Shape;697;p23"/>
          <p:cNvPicPr preferRelativeResize="0"/>
          <p:nvPr/>
        </p:nvPicPr>
        <p:blipFill>
          <a:blip r:embed="rId4">
            <a:alphaModFix/>
          </a:blip>
          <a:stretch>
            <a:fillRect/>
          </a:stretch>
        </p:blipFill>
        <p:spPr>
          <a:xfrm>
            <a:off x="1760100" y="-675700"/>
            <a:ext cx="513200" cy="513200"/>
          </a:xfrm>
          <a:prstGeom prst="rect">
            <a:avLst/>
          </a:prstGeom>
          <a:noFill/>
          <a:ln>
            <a:noFill/>
          </a:ln>
        </p:spPr>
      </p:pic>
      <p:pic>
        <p:nvPicPr>
          <p:cNvPr id="698" name="Google Shape;698;p23"/>
          <p:cNvPicPr preferRelativeResize="0"/>
          <p:nvPr/>
        </p:nvPicPr>
        <p:blipFill>
          <a:blip r:embed="rId5">
            <a:alphaModFix/>
          </a:blip>
          <a:stretch>
            <a:fillRect/>
          </a:stretch>
        </p:blipFill>
        <p:spPr>
          <a:xfrm>
            <a:off x="1556901" y="7145859"/>
            <a:ext cx="513201" cy="499541"/>
          </a:xfrm>
          <a:prstGeom prst="rect">
            <a:avLst/>
          </a:prstGeom>
          <a:noFill/>
          <a:ln>
            <a:noFill/>
          </a:ln>
        </p:spPr>
      </p:pic>
      <p:pic>
        <p:nvPicPr>
          <p:cNvPr id="699" name="Google Shape;699;p23"/>
          <p:cNvPicPr preferRelativeResize="0"/>
          <p:nvPr/>
        </p:nvPicPr>
        <p:blipFill>
          <a:blip r:embed="rId6">
            <a:alphaModFix/>
          </a:blip>
          <a:stretch>
            <a:fillRect/>
          </a:stretch>
        </p:blipFill>
        <p:spPr>
          <a:xfrm>
            <a:off x="972700" y="-675700"/>
            <a:ext cx="513200" cy="513200"/>
          </a:xfrm>
          <a:prstGeom prst="rect">
            <a:avLst/>
          </a:prstGeom>
          <a:noFill/>
          <a:ln>
            <a:noFill/>
          </a:ln>
        </p:spPr>
      </p:pic>
      <p:pic>
        <p:nvPicPr>
          <p:cNvPr id="700" name="Google Shape;700;p23"/>
          <p:cNvPicPr preferRelativeResize="0"/>
          <p:nvPr/>
        </p:nvPicPr>
        <p:blipFill>
          <a:blip r:embed="rId7">
            <a:alphaModFix/>
          </a:blip>
          <a:stretch>
            <a:fillRect/>
          </a:stretch>
        </p:blipFill>
        <p:spPr>
          <a:xfrm>
            <a:off x="215900" y="-736600"/>
            <a:ext cx="635000" cy="635000"/>
          </a:xfrm>
          <a:prstGeom prst="rect">
            <a:avLst/>
          </a:prstGeom>
          <a:noFill/>
          <a:ln>
            <a:noFill/>
          </a:ln>
        </p:spPr>
      </p:pic>
      <p:grpSp>
        <p:nvGrpSpPr>
          <p:cNvPr id="701" name="Google Shape;701;p23"/>
          <p:cNvGrpSpPr/>
          <p:nvPr/>
        </p:nvGrpSpPr>
        <p:grpSpPr>
          <a:xfrm>
            <a:off x="2070225" y="5643969"/>
            <a:ext cx="406416" cy="304161"/>
            <a:chOff x="3593275" y="-531025"/>
            <a:chExt cx="454875" cy="388225"/>
          </a:xfrm>
        </p:grpSpPr>
        <p:cxnSp>
          <p:nvCxnSpPr>
            <p:cNvPr id="702" name="Google Shape;702;p23"/>
            <p:cNvCxnSpPr/>
            <p:nvPr/>
          </p:nvCxnSpPr>
          <p:spPr>
            <a:xfrm>
              <a:off x="3686175" y="-381000"/>
              <a:ext cx="0" cy="238200"/>
            </a:xfrm>
            <a:prstGeom prst="straightConnector1">
              <a:avLst/>
            </a:prstGeom>
            <a:noFill/>
            <a:ln w="28575" cap="flat" cmpd="sng">
              <a:solidFill>
                <a:schemeClr val="dk1"/>
              </a:solidFill>
              <a:prstDash val="solid"/>
              <a:round/>
              <a:headEnd type="none" w="med" len="med"/>
              <a:tailEnd type="none" w="med" len="med"/>
            </a:ln>
          </p:spPr>
        </p:cxnSp>
        <p:cxnSp>
          <p:nvCxnSpPr>
            <p:cNvPr id="703" name="Google Shape;703;p23"/>
            <p:cNvCxnSpPr/>
            <p:nvPr/>
          </p:nvCxnSpPr>
          <p:spPr>
            <a:xfrm flipH="1">
              <a:off x="3593275" y="-53102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704" name="Google Shape;704;p23"/>
            <p:cNvCxnSpPr/>
            <p:nvPr/>
          </p:nvCxnSpPr>
          <p:spPr>
            <a:xfrm rot="10800000">
              <a:off x="3814750" y="-52507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705" name="Google Shape;705;p23"/>
            <p:cNvCxnSpPr/>
            <p:nvPr/>
          </p:nvCxnSpPr>
          <p:spPr>
            <a:xfrm>
              <a:off x="3960000" y="-381000"/>
              <a:ext cx="0" cy="238200"/>
            </a:xfrm>
            <a:prstGeom prst="straightConnector1">
              <a:avLst/>
            </a:prstGeom>
            <a:noFill/>
            <a:ln w="28575" cap="flat" cmpd="sng">
              <a:solidFill>
                <a:schemeClr val="dk1"/>
              </a:solidFill>
              <a:prstDash val="solid"/>
              <a:round/>
              <a:headEnd type="none" w="med" len="med"/>
              <a:tailEnd type="none" w="med" len="med"/>
            </a:ln>
          </p:spPr>
        </p:cxnSp>
      </p:grpSp>
      <p:grpSp>
        <p:nvGrpSpPr>
          <p:cNvPr id="706" name="Google Shape;706;p23"/>
          <p:cNvGrpSpPr/>
          <p:nvPr/>
        </p:nvGrpSpPr>
        <p:grpSpPr>
          <a:xfrm>
            <a:off x="623858" y="3487393"/>
            <a:ext cx="454087" cy="339827"/>
            <a:chOff x="3593275" y="-531025"/>
            <a:chExt cx="454875" cy="388225"/>
          </a:xfrm>
        </p:grpSpPr>
        <p:cxnSp>
          <p:nvCxnSpPr>
            <p:cNvPr id="707" name="Google Shape;707;p23"/>
            <p:cNvCxnSpPr/>
            <p:nvPr/>
          </p:nvCxnSpPr>
          <p:spPr>
            <a:xfrm>
              <a:off x="3686175" y="-381000"/>
              <a:ext cx="0" cy="238200"/>
            </a:xfrm>
            <a:prstGeom prst="straightConnector1">
              <a:avLst/>
            </a:prstGeom>
            <a:noFill/>
            <a:ln w="28575" cap="flat" cmpd="sng">
              <a:solidFill>
                <a:schemeClr val="dk1"/>
              </a:solidFill>
              <a:prstDash val="solid"/>
              <a:round/>
              <a:headEnd type="none" w="med" len="med"/>
              <a:tailEnd type="none" w="med" len="med"/>
            </a:ln>
          </p:spPr>
        </p:cxnSp>
        <p:cxnSp>
          <p:nvCxnSpPr>
            <p:cNvPr id="708" name="Google Shape;708;p23"/>
            <p:cNvCxnSpPr/>
            <p:nvPr/>
          </p:nvCxnSpPr>
          <p:spPr>
            <a:xfrm flipH="1">
              <a:off x="3593275" y="-53102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709" name="Google Shape;709;p23"/>
            <p:cNvCxnSpPr/>
            <p:nvPr/>
          </p:nvCxnSpPr>
          <p:spPr>
            <a:xfrm rot="10800000">
              <a:off x="3814750" y="-52507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710" name="Google Shape;710;p23"/>
            <p:cNvCxnSpPr/>
            <p:nvPr/>
          </p:nvCxnSpPr>
          <p:spPr>
            <a:xfrm>
              <a:off x="3960000" y="-381000"/>
              <a:ext cx="0" cy="238200"/>
            </a:xfrm>
            <a:prstGeom prst="straightConnector1">
              <a:avLst/>
            </a:prstGeom>
            <a:noFill/>
            <a:ln w="28575" cap="flat" cmpd="sng">
              <a:solidFill>
                <a:schemeClr val="dk1"/>
              </a:solidFill>
              <a:prstDash val="solid"/>
              <a:round/>
              <a:headEnd type="none" w="med" len="med"/>
              <a:tailEnd type="none" w="med" len="med"/>
            </a:ln>
          </p:spPr>
        </p:cxnSp>
      </p:grpSp>
      <p:pic>
        <p:nvPicPr>
          <p:cNvPr id="711" name="Google Shape;711;p23"/>
          <p:cNvPicPr preferRelativeResize="0"/>
          <p:nvPr/>
        </p:nvPicPr>
        <p:blipFill rotWithShape="1">
          <a:blip r:embed="rId8">
            <a:alphaModFix/>
          </a:blip>
          <a:srcRect l="17588" r="17052"/>
          <a:stretch/>
        </p:blipFill>
        <p:spPr>
          <a:xfrm>
            <a:off x="8586333" y="-738714"/>
            <a:ext cx="513200" cy="412231"/>
          </a:xfrm>
          <a:prstGeom prst="rect">
            <a:avLst/>
          </a:prstGeom>
          <a:noFill/>
          <a:ln>
            <a:noFill/>
          </a:ln>
        </p:spPr>
      </p:pic>
      <p:pic>
        <p:nvPicPr>
          <p:cNvPr id="712" name="Google Shape;712;p23"/>
          <p:cNvPicPr preferRelativeResize="0"/>
          <p:nvPr/>
        </p:nvPicPr>
        <p:blipFill>
          <a:blip r:embed="rId9">
            <a:alphaModFix/>
          </a:blip>
          <a:stretch>
            <a:fillRect/>
          </a:stretch>
        </p:blipFill>
        <p:spPr>
          <a:xfrm>
            <a:off x="7227465" y="-698749"/>
            <a:ext cx="513201" cy="332281"/>
          </a:xfrm>
          <a:prstGeom prst="rect">
            <a:avLst/>
          </a:prstGeom>
          <a:noFill/>
          <a:ln>
            <a:noFill/>
          </a:ln>
        </p:spPr>
      </p:pic>
      <p:pic>
        <p:nvPicPr>
          <p:cNvPr id="713" name="Google Shape;713;p23"/>
          <p:cNvPicPr preferRelativeResize="0"/>
          <p:nvPr/>
        </p:nvPicPr>
        <p:blipFill>
          <a:blip r:embed="rId10">
            <a:alphaModFix/>
          </a:blip>
          <a:stretch>
            <a:fillRect/>
          </a:stretch>
        </p:blipFill>
        <p:spPr>
          <a:xfrm>
            <a:off x="7906900" y="-736594"/>
            <a:ext cx="513200" cy="407995"/>
          </a:xfrm>
          <a:prstGeom prst="rect">
            <a:avLst/>
          </a:prstGeom>
          <a:noFill/>
          <a:ln>
            <a:noFill/>
          </a:ln>
        </p:spPr>
      </p:pic>
      <p:pic>
        <p:nvPicPr>
          <p:cNvPr id="714" name="Google Shape;714;p23"/>
          <p:cNvPicPr preferRelativeResize="0"/>
          <p:nvPr/>
        </p:nvPicPr>
        <p:blipFill>
          <a:blip r:embed="rId11">
            <a:alphaModFix/>
          </a:blip>
          <a:stretch>
            <a:fillRect/>
          </a:stretch>
        </p:blipFill>
        <p:spPr>
          <a:xfrm>
            <a:off x="2273301" y="7223011"/>
            <a:ext cx="513199" cy="345259"/>
          </a:xfrm>
          <a:prstGeom prst="rect">
            <a:avLst/>
          </a:prstGeom>
          <a:noFill/>
          <a:ln>
            <a:noFill/>
          </a:ln>
        </p:spPr>
      </p:pic>
      <p:pic>
        <p:nvPicPr>
          <p:cNvPr id="715" name="Google Shape;715;p23"/>
          <p:cNvPicPr preferRelativeResize="0"/>
          <p:nvPr/>
        </p:nvPicPr>
        <p:blipFill>
          <a:blip r:embed="rId12">
            <a:alphaModFix/>
          </a:blip>
          <a:stretch>
            <a:fillRect/>
          </a:stretch>
        </p:blipFill>
        <p:spPr>
          <a:xfrm>
            <a:off x="2989700" y="7168600"/>
            <a:ext cx="454067" cy="454067"/>
          </a:xfrm>
          <a:prstGeom prst="rect">
            <a:avLst/>
          </a:prstGeom>
          <a:noFill/>
          <a:ln>
            <a:noFill/>
          </a:ln>
        </p:spPr>
      </p:pic>
      <p:pic>
        <p:nvPicPr>
          <p:cNvPr id="716" name="Google Shape;716;p23"/>
          <p:cNvPicPr preferRelativeResize="0"/>
          <p:nvPr/>
        </p:nvPicPr>
        <p:blipFill>
          <a:blip r:embed="rId12">
            <a:alphaModFix/>
          </a:blip>
          <a:stretch>
            <a:fillRect/>
          </a:stretch>
        </p:blipFill>
        <p:spPr>
          <a:xfrm>
            <a:off x="2046400" y="6224467"/>
            <a:ext cx="454067" cy="454067"/>
          </a:xfrm>
          <a:prstGeom prst="rect">
            <a:avLst/>
          </a:prstGeom>
          <a:noFill/>
          <a:ln>
            <a:noFill/>
          </a:ln>
        </p:spPr>
      </p:pic>
      <p:pic>
        <p:nvPicPr>
          <p:cNvPr id="717" name="Google Shape;717;p23"/>
          <p:cNvPicPr preferRelativeResize="0"/>
          <p:nvPr/>
        </p:nvPicPr>
        <p:blipFill>
          <a:blip r:embed="rId6">
            <a:alphaModFix/>
          </a:blip>
          <a:stretch>
            <a:fillRect/>
          </a:stretch>
        </p:blipFill>
        <p:spPr>
          <a:xfrm>
            <a:off x="11186100" y="3400700"/>
            <a:ext cx="513200" cy="51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2" name="Google Shape;722;p24"/>
          <p:cNvPicPr preferRelativeResize="0"/>
          <p:nvPr/>
        </p:nvPicPr>
        <p:blipFill>
          <a:blip r:embed="rId3">
            <a:alphaModFix/>
          </a:blip>
          <a:stretch>
            <a:fillRect/>
          </a:stretch>
        </p:blipFill>
        <p:spPr>
          <a:xfrm>
            <a:off x="-99" y="0"/>
            <a:ext cx="12192004" cy="6828232"/>
          </a:xfrm>
          <a:prstGeom prst="rect">
            <a:avLst/>
          </a:prstGeom>
          <a:noFill/>
          <a:ln>
            <a:noFill/>
          </a:ln>
        </p:spPr>
      </p:pic>
      <p:sp>
        <p:nvSpPr>
          <p:cNvPr id="723" name="Google Shape;723;p24"/>
          <p:cNvSpPr txBox="1"/>
          <p:nvPr/>
        </p:nvSpPr>
        <p:spPr>
          <a:xfrm>
            <a:off x="-100" y="-12700"/>
            <a:ext cx="12192000" cy="533504"/>
          </a:xfrm>
          <a:prstGeom prst="rect">
            <a:avLst/>
          </a:prstGeom>
          <a:solidFill>
            <a:schemeClr val="lt1"/>
          </a:solid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FFFFFF"/>
                </a:solidFill>
                <a:latin typeface="Calibri"/>
                <a:ea typeface="Calibri"/>
                <a:cs typeface="Calibri"/>
                <a:sym typeface="Calibri"/>
              </a:rPr>
              <a:t>OnPrem Hadoop to Cloud Object Storage</a:t>
            </a:r>
            <a:endParaRPr sz="1867" b="1" kern="0">
              <a:solidFill>
                <a:srgbClr val="FFFFFF"/>
              </a:solidFill>
              <a:latin typeface="Calibri"/>
              <a:ea typeface="Calibri"/>
              <a:cs typeface="Calibri"/>
              <a:sym typeface="Calibri"/>
            </a:endParaRPr>
          </a:p>
        </p:txBody>
      </p:sp>
      <p:sp>
        <p:nvSpPr>
          <p:cNvPr id="724" name="Google Shape;724;p24"/>
          <p:cNvSpPr/>
          <p:nvPr/>
        </p:nvSpPr>
        <p:spPr>
          <a:xfrm>
            <a:off x="2159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Origin</a:t>
            </a:r>
            <a:endParaRPr sz="1867" kern="0">
              <a:solidFill>
                <a:srgbClr val="000000"/>
              </a:solidFill>
              <a:latin typeface="Arial"/>
              <a:cs typeface="Arial"/>
              <a:sym typeface="Arial"/>
            </a:endParaRPr>
          </a:p>
        </p:txBody>
      </p:sp>
      <p:sp>
        <p:nvSpPr>
          <p:cNvPr id="725" name="Google Shape;725;p24"/>
          <p:cNvSpPr txBox="1"/>
          <p:nvPr/>
        </p:nvSpPr>
        <p:spPr>
          <a:xfrm>
            <a:off x="215900" y="55114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Location: </a:t>
            </a:r>
            <a:endParaRPr sz="1867" kern="0">
              <a:solidFill>
                <a:srgbClr val="000000"/>
              </a:solidFill>
              <a:latin typeface="Calibri"/>
              <a:ea typeface="Calibri"/>
              <a:cs typeface="Calibri"/>
              <a:sym typeface="Calibri"/>
            </a:endParaRPr>
          </a:p>
        </p:txBody>
      </p:sp>
      <p:sp>
        <p:nvSpPr>
          <p:cNvPr id="726" name="Google Shape;726;p24"/>
          <p:cNvSpPr txBox="1"/>
          <p:nvPr/>
        </p:nvSpPr>
        <p:spPr>
          <a:xfrm>
            <a:off x="215900" y="61847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Env:  </a:t>
            </a:r>
            <a:endParaRPr sz="1867" kern="0">
              <a:solidFill>
                <a:srgbClr val="000000"/>
              </a:solidFill>
              <a:latin typeface="Calibri"/>
              <a:ea typeface="Calibri"/>
              <a:cs typeface="Calibri"/>
              <a:sym typeface="Calibri"/>
            </a:endParaRPr>
          </a:p>
        </p:txBody>
      </p:sp>
      <p:sp>
        <p:nvSpPr>
          <p:cNvPr id="727" name="Google Shape;727;p24"/>
          <p:cNvSpPr txBox="1"/>
          <p:nvPr/>
        </p:nvSpPr>
        <p:spPr>
          <a:xfrm>
            <a:off x="215900" y="-2501"/>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Pattern: Migration</a:t>
            </a:r>
            <a:endParaRPr sz="1733" kern="0">
              <a:solidFill>
                <a:srgbClr val="000000"/>
              </a:solidFill>
              <a:latin typeface="Calibri"/>
              <a:ea typeface="Calibri"/>
              <a:cs typeface="Calibri"/>
              <a:sym typeface="Calibri"/>
            </a:endParaRPr>
          </a:p>
        </p:txBody>
      </p:sp>
      <p:sp>
        <p:nvSpPr>
          <p:cNvPr id="728" name="Google Shape;728;p24"/>
          <p:cNvSpPr txBox="1"/>
          <p:nvPr/>
        </p:nvSpPr>
        <p:spPr>
          <a:xfrm>
            <a:off x="8978700" y="-12700"/>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Mode: Streaming</a:t>
            </a:r>
            <a:endParaRPr sz="1733" kern="0">
              <a:solidFill>
                <a:srgbClr val="000000"/>
              </a:solidFill>
              <a:latin typeface="Calibri"/>
              <a:ea typeface="Calibri"/>
              <a:cs typeface="Calibri"/>
              <a:sym typeface="Calibri"/>
            </a:endParaRPr>
          </a:p>
        </p:txBody>
      </p:sp>
      <p:sp>
        <p:nvSpPr>
          <p:cNvPr id="729" name="Google Shape;729;p24"/>
          <p:cNvSpPr/>
          <p:nvPr/>
        </p:nvSpPr>
        <p:spPr>
          <a:xfrm>
            <a:off x="108077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Dest</a:t>
            </a:r>
            <a:endParaRPr sz="1867" kern="0">
              <a:solidFill>
                <a:srgbClr val="000000"/>
              </a:solidFill>
              <a:latin typeface="Arial"/>
              <a:cs typeface="Arial"/>
              <a:sym typeface="Arial"/>
            </a:endParaRPr>
          </a:p>
        </p:txBody>
      </p:sp>
      <p:pic>
        <p:nvPicPr>
          <p:cNvPr id="730" name="Google Shape;730;p24"/>
          <p:cNvPicPr preferRelativeResize="0"/>
          <p:nvPr/>
        </p:nvPicPr>
        <p:blipFill>
          <a:blip r:embed="rId4">
            <a:alphaModFix/>
          </a:blip>
          <a:stretch>
            <a:fillRect/>
          </a:stretch>
        </p:blipFill>
        <p:spPr>
          <a:xfrm>
            <a:off x="1760100" y="-675700"/>
            <a:ext cx="513200" cy="513200"/>
          </a:xfrm>
          <a:prstGeom prst="rect">
            <a:avLst/>
          </a:prstGeom>
          <a:noFill/>
          <a:ln>
            <a:noFill/>
          </a:ln>
        </p:spPr>
      </p:pic>
      <p:pic>
        <p:nvPicPr>
          <p:cNvPr id="731" name="Google Shape;731;p24"/>
          <p:cNvPicPr preferRelativeResize="0"/>
          <p:nvPr/>
        </p:nvPicPr>
        <p:blipFill>
          <a:blip r:embed="rId5">
            <a:alphaModFix/>
          </a:blip>
          <a:stretch>
            <a:fillRect/>
          </a:stretch>
        </p:blipFill>
        <p:spPr>
          <a:xfrm>
            <a:off x="1556901" y="7145859"/>
            <a:ext cx="513201" cy="499541"/>
          </a:xfrm>
          <a:prstGeom prst="rect">
            <a:avLst/>
          </a:prstGeom>
          <a:noFill/>
          <a:ln>
            <a:noFill/>
          </a:ln>
        </p:spPr>
      </p:pic>
      <p:pic>
        <p:nvPicPr>
          <p:cNvPr id="732" name="Google Shape;732;p24"/>
          <p:cNvPicPr preferRelativeResize="0"/>
          <p:nvPr/>
        </p:nvPicPr>
        <p:blipFill>
          <a:blip r:embed="rId6">
            <a:alphaModFix/>
          </a:blip>
          <a:stretch>
            <a:fillRect/>
          </a:stretch>
        </p:blipFill>
        <p:spPr>
          <a:xfrm>
            <a:off x="972700" y="-675700"/>
            <a:ext cx="513200" cy="513200"/>
          </a:xfrm>
          <a:prstGeom prst="rect">
            <a:avLst/>
          </a:prstGeom>
          <a:noFill/>
          <a:ln>
            <a:noFill/>
          </a:ln>
        </p:spPr>
      </p:pic>
      <p:pic>
        <p:nvPicPr>
          <p:cNvPr id="733" name="Google Shape;733;p24"/>
          <p:cNvPicPr preferRelativeResize="0"/>
          <p:nvPr/>
        </p:nvPicPr>
        <p:blipFill>
          <a:blip r:embed="rId7">
            <a:alphaModFix/>
          </a:blip>
          <a:stretch>
            <a:fillRect/>
          </a:stretch>
        </p:blipFill>
        <p:spPr>
          <a:xfrm>
            <a:off x="215900" y="-736600"/>
            <a:ext cx="635000" cy="635000"/>
          </a:xfrm>
          <a:prstGeom prst="rect">
            <a:avLst/>
          </a:prstGeom>
          <a:noFill/>
          <a:ln>
            <a:noFill/>
          </a:ln>
        </p:spPr>
      </p:pic>
      <p:grpSp>
        <p:nvGrpSpPr>
          <p:cNvPr id="734" name="Google Shape;734;p24"/>
          <p:cNvGrpSpPr/>
          <p:nvPr/>
        </p:nvGrpSpPr>
        <p:grpSpPr>
          <a:xfrm>
            <a:off x="2070225" y="5643969"/>
            <a:ext cx="406416" cy="304161"/>
            <a:chOff x="3593275" y="-531025"/>
            <a:chExt cx="454875" cy="388225"/>
          </a:xfrm>
        </p:grpSpPr>
        <p:cxnSp>
          <p:nvCxnSpPr>
            <p:cNvPr id="735" name="Google Shape;735;p24"/>
            <p:cNvCxnSpPr/>
            <p:nvPr/>
          </p:nvCxnSpPr>
          <p:spPr>
            <a:xfrm>
              <a:off x="3686175" y="-381000"/>
              <a:ext cx="0" cy="238200"/>
            </a:xfrm>
            <a:prstGeom prst="straightConnector1">
              <a:avLst/>
            </a:prstGeom>
            <a:noFill/>
            <a:ln w="28575" cap="flat" cmpd="sng">
              <a:solidFill>
                <a:schemeClr val="dk1"/>
              </a:solidFill>
              <a:prstDash val="solid"/>
              <a:round/>
              <a:headEnd type="none" w="med" len="med"/>
              <a:tailEnd type="none" w="med" len="med"/>
            </a:ln>
          </p:spPr>
        </p:cxnSp>
        <p:cxnSp>
          <p:nvCxnSpPr>
            <p:cNvPr id="736" name="Google Shape;736;p24"/>
            <p:cNvCxnSpPr/>
            <p:nvPr/>
          </p:nvCxnSpPr>
          <p:spPr>
            <a:xfrm flipH="1">
              <a:off x="3593275" y="-53102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737" name="Google Shape;737;p24"/>
            <p:cNvCxnSpPr/>
            <p:nvPr/>
          </p:nvCxnSpPr>
          <p:spPr>
            <a:xfrm rot="10800000">
              <a:off x="3814750" y="-52507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738" name="Google Shape;738;p24"/>
            <p:cNvCxnSpPr/>
            <p:nvPr/>
          </p:nvCxnSpPr>
          <p:spPr>
            <a:xfrm>
              <a:off x="3960000" y="-381000"/>
              <a:ext cx="0" cy="238200"/>
            </a:xfrm>
            <a:prstGeom prst="straightConnector1">
              <a:avLst/>
            </a:prstGeom>
            <a:noFill/>
            <a:ln w="28575" cap="flat" cmpd="sng">
              <a:solidFill>
                <a:schemeClr val="dk1"/>
              </a:solidFill>
              <a:prstDash val="solid"/>
              <a:round/>
              <a:headEnd type="none" w="med" len="med"/>
              <a:tailEnd type="none" w="med" len="med"/>
            </a:ln>
          </p:spPr>
        </p:cxnSp>
      </p:grpSp>
      <p:grpSp>
        <p:nvGrpSpPr>
          <p:cNvPr id="739" name="Google Shape;739;p24"/>
          <p:cNvGrpSpPr/>
          <p:nvPr/>
        </p:nvGrpSpPr>
        <p:grpSpPr>
          <a:xfrm>
            <a:off x="623858" y="3487393"/>
            <a:ext cx="454087" cy="339827"/>
            <a:chOff x="3593275" y="-531025"/>
            <a:chExt cx="454875" cy="388225"/>
          </a:xfrm>
        </p:grpSpPr>
        <p:cxnSp>
          <p:nvCxnSpPr>
            <p:cNvPr id="740" name="Google Shape;740;p24"/>
            <p:cNvCxnSpPr/>
            <p:nvPr/>
          </p:nvCxnSpPr>
          <p:spPr>
            <a:xfrm>
              <a:off x="3686175" y="-381000"/>
              <a:ext cx="0" cy="238200"/>
            </a:xfrm>
            <a:prstGeom prst="straightConnector1">
              <a:avLst/>
            </a:prstGeom>
            <a:noFill/>
            <a:ln w="28575" cap="flat" cmpd="sng">
              <a:solidFill>
                <a:schemeClr val="dk1"/>
              </a:solidFill>
              <a:prstDash val="solid"/>
              <a:round/>
              <a:headEnd type="none" w="med" len="med"/>
              <a:tailEnd type="none" w="med" len="med"/>
            </a:ln>
          </p:spPr>
        </p:cxnSp>
        <p:cxnSp>
          <p:nvCxnSpPr>
            <p:cNvPr id="741" name="Google Shape;741;p24"/>
            <p:cNvCxnSpPr/>
            <p:nvPr/>
          </p:nvCxnSpPr>
          <p:spPr>
            <a:xfrm flipH="1">
              <a:off x="3593275" y="-53102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742" name="Google Shape;742;p24"/>
            <p:cNvCxnSpPr/>
            <p:nvPr/>
          </p:nvCxnSpPr>
          <p:spPr>
            <a:xfrm rot="10800000">
              <a:off x="3814750" y="-52507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743" name="Google Shape;743;p24"/>
            <p:cNvCxnSpPr/>
            <p:nvPr/>
          </p:nvCxnSpPr>
          <p:spPr>
            <a:xfrm>
              <a:off x="3960000" y="-381000"/>
              <a:ext cx="0" cy="238200"/>
            </a:xfrm>
            <a:prstGeom prst="straightConnector1">
              <a:avLst/>
            </a:prstGeom>
            <a:noFill/>
            <a:ln w="28575" cap="flat" cmpd="sng">
              <a:solidFill>
                <a:schemeClr val="dk1"/>
              </a:solidFill>
              <a:prstDash val="solid"/>
              <a:round/>
              <a:headEnd type="none" w="med" len="med"/>
              <a:tailEnd type="none" w="med" len="med"/>
            </a:ln>
          </p:spPr>
        </p:cxnSp>
      </p:grpSp>
      <p:pic>
        <p:nvPicPr>
          <p:cNvPr id="744" name="Google Shape;744;p24"/>
          <p:cNvPicPr preferRelativeResize="0"/>
          <p:nvPr/>
        </p:nvPicPr>
        <p:blipFill rotWithShape="1">
          <a:blip r:embed="rId8">
            <a:alphaModFix/>
          </a:blip>
          <a:srcRect l="17588" r="17052"/>
          <a:stretch/>
        </p:blipFill>
        <p:spPr>
          <a:xfrm>
            <a:off x="8586333" y="-738714"/>
            <a:ext cx="513200" cy="412231"/>
          </a:xfrm>
          <a:prstGeom prst="rect">
            <a:avLst/>
          </a:prstGeom>
          <a:noFill/>
          <a:ln>
            <a:noFill/>
          </a:ln>
        </p:spPr>
      </p:pic>
      <p:pic>
        <p:nvPicPr>
          <p:cNvPr id="745" name="Google Shape;745;p24"/>
          <p:cNvPicPr preferRelativeResize="0"/>
          <p:nvPr/>
        </p:nvPicPr>
        <p:blipFill>
          <a:blip r:embed="rId9">
            <a:alphaModFix/>
          </a:blip>
          <a:stretch>
            <a:fillRect/>
          </a:stretch>
        </p:blipFill>
        <p:spPr>
          <a:xfrm>
            <a:off x="7227465" y="-698749"/>
            <a:ext cx="513201" cy="332281"/>
          </a:xfrm>
          <a:prstGeom prst="rect">
            <a:avLst/>
          </a:prstGeom>
          <a:noFill/>
          <a:ln>
            <a:noFill/>
          </a:ln>
        </p:spPr>
      </p:pic>
      <p:pic>
        <p:nvPicPr>
          <p:cNvPr id="746" name="Google Shape;746;p24"/>
          <p:cNvPicPr preferRelativeResize="0"/>
          <p:nvPr/>
        </p:nvPicPr>
        <p:blipFill>
          <a:blip r:embed="rId10">
            <a:alphaModFix/>
          </a:blip>
          <a:stretch>
            <a:fillRect/>
          </a:stretch>
        </p:blipFill>
        <p:spPr>
          <a:xfrm>
            <a:off x="7906900" y="-736594"/>
            <a:ext cx="513200" cy="407995"/>
          </a:xfrm>
          <a:prstGeom prst="rect">
            <a:avLst/>
          </a:prstGeom>
          <a:noFill/>
          <a:ln>
            <a:noFill/>
          </a:ln>
        </p:spPr>
      </p:pic>
      <p:pic>
        <p:nvPicPr>
          <p:cNvPr id="747" name="Google Shape;747;p24"/>
          <p:cNvPicPr preferRelativeResize="0"/>
          <p:nvPr/>
        </p:nvPicPr>
        <p:blipFill>
          <a:blip r:embed="rId11">
            <a:alphaModFix/>
          </a:blip>
          <a:stretch>
            <a:fillRect/>
          </a:stretch>
        </p:blipFill>
        <p:spPr>
          <a:xfrm>
            <a:off x="2273301" y="7223011"/>
            <a:ext cx="513199" cy="345259"/>
          </a:xfrm>
          <a:prstGeom prst="rect">
            <a:avLst/>
          </a:prstGeom>
          <a:noFill/>
          <a:ln>
            <a:noFill/>
          </a:ln>
        </p:spPr>
      </p:pic>
      <p:pic>
        <p:nvPicPr>
          <p:cNvPr id="748" name="Google Shape;748;p24"/>
          <p:cNvPicPr preferRelativeResize="0"/>
          <p:nvPr/>
        </p:nvPicPr>
        <p:blipFill>
          <a:blip r:embed="rId12">
            <a:alphaModFix/>
          </a:blip>
          <a:stretch>
            <a:fillRect/>
          </a:stretch>
        </p:blipFill>
        <p:spPr>
          <a:xfrm>
            <a:off x="2989700" y="7168600"/>
            <a:ext cx="454067" cy="454067"/>
          </a:xfrm>
          <a:prstGeom prst="rect">
            <a:avLst/>
          </a:prstGeom>
          <a:noFill/>
          <a:ln>
            <a:noFill/>
          </a:ln>
        </p:spPr>
      </p:pic>
      <p:pic>
        <p:nvPicPr>
          <p:cNvPr id="749" name="Google Shape;749;p24"/>
          <p:cNvPicPr preferRelativeResize="0"/>
          <p:nvPr/>
        </p:nvPicPr>
        <p:blipFill rotWithShape="1">
          <a:blip r:embed="rId8">
            <a:alphaModFix/>
          </a:blip>
          <a:srcRect l="17588" r="17052"/>
          <a:stretch/>
        </p:blipFill>
        <p:spPr>
          <a:xfrm>
            <a:off x="11186100" y="3451187"/>
            <a:ext cx="513200" cy="412229"/>
          </a:xfrm>
          <a:prstGeom prst="rect">
            <a:avLst/>
          </a:prstGeom>
          <a:noFill/>
          <a:ln>
            <a:noFill/>
          </a:ln>
        </p:spPr>
      </p:pic>
      <p:pic>
        <p:nvPicPr>
          <p:cNvPr id="750" name="Google Shape;750;p24"/>
          <p:cNvPicPr preferRelativeResize="0"/>
          <p:nvPr/>
        </p:nvPicPr>
        <p:blipFill>
          <a:blip r:embed="rId13">
            <a:alphaModFix/>
          </a:blip>
          <a:stretch>
            <a:fillRect/>
          </a:stretch>
        </p:blipFill>
        <p:spPr>
          <a:xfrm>
            <a:off x="1722236" y="6065667"/>
            <a:ext cx="1102400" cy="771669"/>
          </a:xfrm>
          <a:prstGeom prst="rect">
            <a:avLst/>
          </a:prstGeom>
          <a:noFill/>
          <a:ln>
            <a:noFill/>
          </a:ln>
        </p:spPr>
      </p:pic>
      <p:pic>
        <p:nvPicPr>
          <p:cNvPr id="751" name="Google Shape;751;p24"/>
          <p:cNvPicPr preferRelativeResize="0"/>
          <p:nvPr/>
        </p:nvPicPr>
        <p:blipFill>
          <a:blip r:embed="rId13">
            <a:alphaModFix/>
          </a:blip>
          <a:stretch>
            <a:fillRect/>
          </a:stretch>
        </p:blipFill>
        <p:spPr>
          <a:xfrm>
            <a:off x="454503" y="6959600"/>
            <a:ext cx="1102400" cy="7716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25"/>
          <p:cNvPicPr preferRelativeResize="0"/>
          <p:nvPr/>
        </p:nvPicPr>
        <p:blipFill>
          <a:blip r:embed="rId3">
            <a:alphaModFix/>
          </a:blip>
          <a:stretch>
            <a:fillRect/>
          </a:stretch>
        </p:blipFill>
        <p:spPr>
          <a:xfrm>
            <a:off x="1" y="12700"/>
            <a:ext cx="12192004" cy="6816331"/>
          </a:xfrm>
          <a:prstGeom prst="rect">
            <a:avLst/>
          </a:prstGeom>
          <a:noFill/>
          <a:ln>
            <a:noFill/>
          </a:ln>
        </p:spPr>
      </p:pic>
      <p:sp>
        <p:nvSpPr>
          <p:cNvPr id="757" name="Google Shape;757;p25"/>
          <p:cNvSpPr txBox="1"/>
          <p:nvPr/>
        </p:nvSpPr>
        <p:spPr>
          <a:xfrm>
            <a:off x="-100" y="-12700"/>
            <a:ext cx="12192000" cy="533504"/>
          </a:xfrm>
          <a:prstGeom prst="rect">
            <a:avLst/>
          </a:prstGeom>
          <a:solidFill>
            <a:schemeClr val="lt1"/>
          </a:solid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FFFFFF"/>
                </a:solidFill>
                <a:latin typeface="Calibri"/>
                <a:ea typeface="Calibri"/>
                <a:cs typeface="Calibri"/>
                <a:sym typeface="Calibri"/>
              </a:rPr>
              <a:t>Cloud to Cloud Migration</a:t>
            </a:r>
            <a:endParaRPr sz="1867" b="1" kern="0">
              <a:solidFill>
                <a:srgbClr val="FFFFFF"/>
              </a:solidFill>
              <a:latin typeface="Calibri"/>
              <a:ea typeface="Calibri"/>
              <a:cs typeface="Calibri"/>
              <a:sym typeface="Calibri"/>
            </a:endParaRPr>
          </a:p>
        </p:txBody>
      </p:sp>
      <p:sp>
        <p:nvSpPr>
          <p:cNvPr id="758" name="Google Shape;758;p25"/>
          <p:cNvSpPr/>
          <p:nvPr/>
        </p:nvSpPr>
        <p:spPr>
          <a:xfrm>
            <a:off x="2159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Origin</a:t>
            </a:r>
            <a:endParaRPr sz="1867" kern="0">
              <a:solidFill>
                <a:srgbClr val="000000"/>
              </a:solidFill>
              <a:latin typeface="Arial"/>
              <a:cs typeface="Arial"/>
              <a:sym typeface="Arial"/>
            </a:endParaRPr>
          </a:p>
        </p:txBody>
      </p:sp>
      <p:sp>
        <p:nvSpPr>
          <p:cNvPr id="759" name="Google Shape;759;p25"/>
          <p:cNvSpPr txBox="1"/>
          <p:nvPr/>
        </p:nvSpPr>
        <p:spPr>
          <a:xfrm>
            <a:off x="215900" y="55114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Location: </a:t>
            </a:r>
            <a:endParaRPr sz="1867" kern="0">
              <a:solidFill>
                <a:srgbClr val="000000"/>
              </a:solidFill>
              <a:latin typeface="Calibri"/>
              <a:ea typeface="Calibri"/>
              <a:cs typeface="Calibri"/>
              <a:sym typeface="Calibri"/>
            </a:endParaRPr>
          </a:p>
        </p:txBody>
      </p:sp>
      <p:sp>
        <p:nvSpPr>
          <p:cNvPr id="760" name="Google Shape;760;p25"/>
          <p:cNvSpPr txBox="1"/>
          <p:nvPr/>
        </p:nvSpPr>
        <p:spPr>
          <a:xfrm>
            <a:off x="215900" y="61847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Env:  </a:t>
            </a:r>
            <a:endParaRPr sz="1867" kern="0">
              <a:solidFill>
                <a:srgbClr val="000000"/>
              </a:solidFill>
              <a:latin typeface="Calibri"/>
              <a:ea typeface="Calibri"/>
              <a:cs typeface="Calibri"/>
              <a:sym typeface="Calibri"/>
            </a:endParaRPr>
          </a:p>
        </p:txBody>
      </p:sp>
      <p:sp>
        <p:nvSpPr>
          <p:cNvPr id="761" name="Google Shape;761;p25"/>
          <p:cNvSpPr txBox="1"/>
          <p:nvPr/>
        </p:nvSpPr>
        <p:spPr>
          <a:xfrm>
            <a:off x="215900" y="-2501"/>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Pattern: Migration</a:t>
            </a:r>
            <a:endParaRPr sz="1733" kern="0">
              <a:solidFill>
                <a:srgbClr val="000000"/>
              </a:solidFill>
              <a:latin typeface="Calibri"/>
              <a:ea typeface="Calibri"/>
              <a:cs typeface="Calibri"/>
              <a:sym typeface="Calibri"/>
            </a:endParaRPr>
          </a:p>
        </p:txBody>
      </p:sp>
      <p:sp>
        <p:nvSpPr>
          <p:cNvPr id="762" name="Google Shape;762;p25"/>
          <p:cNvSpPr txBox="1"/>
          <p:nvPr/>
        </p:nvSpPr>
        <p:spPr>
          <a:xfrm>
            <a:off x="8978700" y="-12700"/>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Mode: Streaming</a:t>
            </a:r>
            <a:endParaRPr sz="1733" kern="0">
              <a:solidFill>
                <a:srgbClr val="000000"/>
              </a:solidFill>
              <a:latin typeface="Calibri"/>
              <a:ea typeface="Calibri"/>
              <a:cs typeface="Calibri"/>
              <a:sym typeface="Calibri"/>
            </a:endParaRPr>
          </a:p>
        </p:txBody>
      </p:sp>
      <p:sp>
        <p:nvSpPr>
          <p:cNvPr id="763" name="Google Shape;763;p25"/>
          <p:cNvSpPr/>
          <p:nvPr/>
        </p:nvSpPr>
        <p:spPr>
          <a:xfrm>
            <a:off x="108077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Dest</a:t>
            </a:r>
            <a:endParaRPr sz="1867" kern="0">
              <a:solidFill>
                <a:srgbClr val="000000"/>
              </a:solidFill>
              <a:latin typeface="Arial"/>
              <a:cs typeface="Arial"/>
              <a:sym typeface="Arial"/>
            </a:endParaRPr>
          </a:p>
        </p:txBody>
      </p:sp>
      <p:pic>
        <p:nvPicPr>
          <p:cNvPr id="764" name="Google Shape;764;p25"/>
          <p:cNvPicPr preferRelativeResize="0"/>
          <p:nvPr/>
        </p:nvPicPr>
        <p:blipFill>
          <a:blip r:embed="rId4">
            <a:alphaModFix/>
          </a:blip>
          <a:stretch>
            <a:fillRect/>
          </a:stretch>
        </p:blipFill>
        <p:spPr>
          <a:xfrm>
            <a:off x="1760100" y="-675700"/>
            <a:ext cx="513200" cy="513200"/>
          </a:xfrm>
          <a:prstGeom prst="rect">
            <a:avLst/>
          </a:prstGeom>
          <a:noFill/>
          <a:ln>
            <a:noFill/>
          </a:ln>
        </p:spPr>
      </p:pic>
      <p:pic>
        <p:nvPicPr>
          <p:cNvPr id="765" name="Google Shape;765;p25"/>
          <p:cNvPicPr preferRelativeResize="0"/>
          <p:nvPr/>
        </p:nvPicPr>
        <p:blipFill>
          <a:blip r:embed="rId5">
            <a:alphaModFix/>
          </a:blip>
          <a:stretch>
            <a:fillRect/>
          </a:stretch>
        </p:blipFill>
        <p:spPr>
          <a:xfrm>
            <a:off x="1556901" y="7145859"/>
            <a:ext cx="513201" cy="499541"/>
          </a:xfrm>
          <a:prstGeom prst="rect">
            <a:avLst/>
          </a:prstGeom>
          <a:noFill/>
          <a:ln>
            <a:noFill/>
          </a:ln>
        </p:spPr>
      </p:pic>
      <p:pic>
        <p:nvPicPr>
          <p:cNvPr id="766" name="Google Shape;766;p25"/>
          <p:cNvPicPr preferRelativeResize="0"/>
          <p:nvPr/>
        </p:nvPicPr>
        <p:blipFill>
          <a:blip r:embed="rId6">
            <a:alphaModFix/>
          </a:blip>
          <a:stretch>
            <a:fillRect/>
          </a:stretch>
        </p:blipFill>
        <p:spPr>
          <a:xfrm>
            <a:off x="972700" y="-675700"/>
            <a:ext cx="513200" cy="513200"/>
          </a:xfrm>
          <a:prstGeom prst="rect">
            <a:avLst/>
          </a:prstGeom>
          <a:noFill/>
          <a:ln>
            <a:noFill/>
          </a:ln>
        </p:spPr>
      </p:pic>
      <p:pic>
        <p:nvPicPr>
          <p:cNvPr id="767" name="Google Shape;767;p25"/>
          <p:cNvPicPr preferRelativeResize="0"/>
          <p:nvPr/>
        </p:nvPicPr>
        <p:blipFill>
          <a:blip r:embed="rId7">
            <a:alphaModFix/>
          </a:blip>
          <a:stretch>
            <a:fillRect/>
          </a:stretch>
        </p:blipFill>
        <p:spPr>
          <a:xfrm>
            <a:off x="215900" y="-736600"/>
            <a:ext cx="635000" cy="635000"/>
          </a:xfrm>
          <a:prstGeom prst="rect">
            <a:avLst/>
          </a:prstGeom>
          <a:noFill/>
          <a:ln>
            <a:noFill/>
          </a:ln>
        </p:spPr>
      </p:pic>
      <p:pic>
        <p:nvPicPr>
          <p:cNvPr id="768" name="Google Shape;768;p25"/>
          <p:cNvPicPr preferRelativeResize="0"/>
          <p:nvPr/>
        </p:nvPicPr>
        <p:blipFill rotWithShape="1">
          <a:blip r:embed="rId8">
            <a:alphaModFix/>
          </a:blip>
          <a:srcRect l="17588" r="17052"/>
          <a:stretch/>
        </p:blipFill>
        <p:spPr>
          <a:xfrm>
            <a:off x="8586333" y="-738714"/>
            <a:ext cx="513200" cy="412231"/>
          </a:xfrm>
          <a:prstGeom prst="rect">
            <a:avLst/>
          </a:prstGeom>
          <a:noFill/>
          <a:ln>
            <a:noFill/>
          </a:ln>
        </p:spPr>
      </p:pic>
      <p:pic>
        <p:nvPicPr>
          <p:cNvPr id="769" name="Google Shape;769;p25"/>
          <p:cNvPicPr preferRelativeResize="0"/>
          <p:nvPr/>
        </p:nvPicPr>
        <p:blipFill>
          <a:blip r:embed="rId9">
            <a:alphaModFix/>
          </a:blip>
          <a:stretch>
            <a:fillRect/>
          </a:stretch>
        </p:blipFill>
        <p:spPr>
          <a:xfrm>
            <a:off x="7227465" y="-698749"/>
            <a:ext cx="513201" cy="332281"/>
          </a:xfrm>
          <a:prstGeom prst="rect">
            <a:avLst/>
          </a:prstGeom>
          <a:noFill/>
          <a:ln>
            <a:noFill/>
          </a:ln>
        </p:spPr>
      </p:pic>
      <p:pic>
        <p:nvPicPr>
          <p:cNvPr id="770" name="Google Shape;770;p25"/>
          <p:cNvPicPr preferRelativeResize="0"/>
          <p:nvPr/>
        </p:nvPicPr>
        <p:blipFill>
          <a:blip r:embed="rId10">
            <a:alphaModFix/>
          </a:blip>
          <a:stretch>
            <a:fillRect/>
          </a:stretch>
        </p:blipFill>
        <p:spPr>
          <a:xfrm>
            <a:off x="7906900" y="-736594"/>
            <a:ext cx="513200" cy="407995"/>
          </a:xfrm>
          <a:prstGeom prst="rect">
            <a:avLst/>
          </a:prstGeom>
          <a:noFill/>
          <a:ln>
            <a:noFill/>
          </a:ln>
        </p:spPr>
      </p:pic>
      <p:pic>
        <p:nvPicPr>
          <p:cNvPr id="771" name="Google Shape;771;p25"/>
          <p:cNvPicPr preferRelativeResize="0"/>
          <p:nvPr/>
        </p:nvPicPr>
        <p:blipFill>
          <a:blip r:embed="rId11">
            <a:alphaModFix/>
          </a:blip>
          <a:stretch>
            <a:fillRect/>
          </a:stretch>
        </p:blipFill>
        <p:spPr>
          <a:xfrm>
            <a:off x="2273301" y="7223011"/>
            <a:ext cx="513199" cy="345259"/>
          </a:xfrm>
          <a:prstGeom prst="rect">
            <a:avLst/>
          </a:prstGeom>
          <a:noFill/>
          <a:ln>
            <a:noFill/>
          </a:ln>
        </p:spPr>
      </p:pic>
      <p:pic>
        <p:nvPicPr>
          <p:cNvPr id="772" name="Google Shape;772;p25"/>
          <p:cNvPicPr preferRelativeResize="0"/>
          <p:nvPr/>
        </p:nvPicPr>
        <p:blipFill>
          <a:blip r:embed="rId12">
            <a:alphaModFix/>
          </a:blip>
          <a:stretch>
            <a:fillRect/>
          </a:stretch>
        </p:blipFill>
        <p:spPr>
          <a:xfrm>
            <a:off x="2989700" y="7168600"/>
            <a:ext cx="454067" cy="454067"/>
          </a:xfrm>
          <a:prstGeom prst="rect">
            <a:avLst/>
          </a:prstGeom>
          <a:noFill/>
          <a:ln>
            <a:noFill/>
          </a:ln>
        </p:spPr>
      </p:pic>
      <p:pic>
        <p:nvPicPr>
          <p:cNvPr id="773" name="Google Shape;773;p25"/>
          <p:cNvPicPr preferRelativeResize="0"/>
          <p:nvPr/>
        </p:nvPicPr>
        <p:blipFill>
          <a:blip r:embed="rId13">
            <a:alphaModFix/>
          </a:blip>
          <a:stretch>
            <a:fillRect/>
          </a:stretch>
        </p:blipFill>
        <p:spPr>
          <a:xfrm>
            <a:off x="454503" y="6959600"/>
            <a:ext cx="1102400" cy="771669"/>
          </a:xfrm>
          <a:prstGeom prst="rect">
            <a:avLst/>
          </a:prstGeom>
          <a:noFill/>
          <a:ln>
            <a:noFill/>
          </a:ln>
        </p:spPr>
      </p:pic>
      <p:pic>
        <p:nvPicPr>
          <p:cNvPr id="774" name="Google Shape;774;p25"/>
          <p:cNvPicPr preferRelativeResize="0"/>
          <p:nvPr/>
        </p:nvPicPr>
        <p:blipFill>
          <a:blip r:embed="rId10">
            <a:alphaModFix/>
          </a:blip>
          <a:stretch>
            <a:fillRect/>
          </a:stretch>
        </p:blipFill>
        <p:spPr>
          <a:xfrm>
            <a:off x="594300" y="3453323"/>
            <a:ext cx="513200" cy="407995"/>
          </a:xfrm>
          <a:prstGeom prst="rect">
            <a:avLst/>
          </a:prstGeom>
          <a:noFill/>
          <a:ln>
            <a:noFill/>
          </a:ln>
        </p:spPr>
      </p:pic>
      <p:pic>
        <p:nvPicPr>
          <p:cNvPr id="775" name="Google Shape;775;p25"/>
          <p:cNvPicPr preferRelativeResize="0"/>
          <p:nvPr/>
        </p:nvPicPr>
        <p:blipFill>
          <a:blip r:embed="rId6">
            <a:alphaModFix/>
          </a:blip>
          <a:stretch>
            <a:fillRect/>
          </a:stretch>
        </p:blipFill>
        <p:spPr>
          <a:xfrm>
            <a:off x="11186100" y="3400733"/>
            <a:ext cx="513200" cy="513200"/>
          </a:xfrm>
          <a:prstGeom prst="rect">
            <a:avLst/>
          </a:prstGeom>
          <a:noFill/>
          <a:ln>
            <a:noFill/>
          </a:ln>
        </p:spPr>
      </p:pic>
      <p:pic>
        <p:nvPicPr>
          <p:cNvPr id="776" name="Google Shape;776;p25"/>
          <p:cNvPicPr preferRelativeResize="0"/>
          <p:nvPr/>
        </p:nvPicPr>
        <p:blipFill>
          <a:blip r:embed="rId9">
            <a:alphaModFix/>
          </a:blip>
          <a:stretch>
            <a:fillRect/>
          </a:stretch>
        </p:blipFill>
        <p:spPr>
          <a:xfrm>
            <a:off x="2210965" y="5612052"/>
            <a:ext cx="513201" cy="332281"/>
          </a:xfrm>
          <a:prstGeom prst="rect">
            <a:avLst/>
          </a:prstGeom>
          <a:noFill/>
          <a:ln>
            <a:noFill/>
          </a:ln>
        </p:spPr>
      </p:pic>
      <p:pic>
        <p:nvPicPr>
          <p:cNvPr id="777" name="Google Shape;777;p25"/>
          <p:cNvPicPr preferRelativeResize="0"/>
          <p:nvPr/>
        </p:nvPicPr>
        <p:blipFill>
          <a:blip r:embed="rId9">
            <a:alphaModFix/>
          </a:blip>
          <a:stretch>
            <a:fillRect/>
          </a:stretch>
        </p:blipFill>
        <p:spPr>
          <a:xfrm>
            <a:off x="1760098" y="6285352"/>
            <a:ext cx="513201" cy="332281"/>
          </a:xfrm>
          <a:prstGeom prst="rect">
            <a:avLst/>
          </a:prstGeom>
          <a:noFill/>
          <a:ln>
            <a:noFill/>
          </a:ln>
        </p:spPr>
      </p:pic>
      <p:pic>
        <p:nvPicPr>
          <p:cNvPr id="778" name="Google Shape;778;p25"/>
          <p:cNvPicPr preferRelativeResize="0"/>
          <p:nvPr/>
        </p:nvPicPr>
        <p:blipFill>
          <a:blip r:embed="rId11">
            <a:alphaModFix/>
          </a:blip>
          <a:stretch>
            <a:fillRect/>
          </a:stretch>
        </p:blipFill>
        <p:spPr>
          <a:xfrm>
            <a:off x="2476501" y="6278877"/>
            <a:ext cx="513199" cy="3452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pic>
        <p:nvPicPr>
          <p:cNvPr id="783" name="Google Shape;783;p26"/>
          <p:cNvPicPr preferRelativeResize="0"/>
          <p:nvPr/>
        </p:nvPicPr>
        <p:blipFill>
          <a:blip r:embed="rId3">
            <a:alphaModFix/>
          </a:blip>
          <a:stretch>
            <a:fillRect/>
          </a:stretch>
        </p:blipFill>
        <p:spPr>
          <a:xfrm>
            <a:off x="-99" y="-12700"/>
            <a:ext cx="12266537" cy="6858000"/>
          </a:xfrm>
          <a:prstGeom prst="rect">
            <a:avLst/>
          </a:prstGeom>
          <a:noFill/>
          <a:ln>
            <a:noFill/>
          </a:ln>
        </p:spPr>
      </p:pic>
      <p:sp>
        <p:nvSpPr>
          <p:cNvPr id="784" name="Google Shape;784;p26"/>
          <p:cNvSpPr txBox="1"/>
          <p:nvPr/>
        </p:nvSpPr>
        <p:spPr>
          <a:xfrm>
            <a:off x="-100" y="-12700"/>
            <a:ext cx="12192000" cy="533504"/>
          </a:xfrm>
          <a:prstGeom prst="rect">
            <a:avLst/>
          </a:prstGeom>
          <a:solidFill>
            <a:schemeClr val="lt1"/>
          </a:solid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FFFFFF"/>
                </a:solidFill>
                <a:latin typeface="Calibri"/>
                <a:ea typeface="Calibri"/>
                <a:cs typeface="Calibri"/>
                <a:sym typeface="Calibri"/>
              </a:rPr>
              <a:t>IoT Ingest to Cloud</a:t>
            </a:r>
            <a:endParaRPr sz="1867" b="1" kern="0">
              <a:solidFill>
                <a:srgbClr val="FFFFFF"/>
              </a:solidFill>
              <a:latin typeface="Calibri"/>
              <a:ea typeface="Calibri"/>
              <a:cs typeface="Calibri"/>
              <a:sym typeface="Calibri"/>
            </a:endParaRPr>
          </a:p>
        </p:txBody>
      </p:sp>
      <p:sp>
        <p:nvSpPr>
          <p:cNvPr id="785" name="Google Shape;785;p26"/>
          <p:cNvSpPr/>
          <p:nvPr/>
        </p:nvSpPr>
        <p:spPr>
          <a:xfrm>
            <a:off x="2159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Origin</a:t>
            </a:r>
            <a:endParaRPr sz="1867" kern="0">
              <a:solidFill>
                <a:srgbClr val="000000"/>
              </a:solidFill>
              <a:latin typeface="Arial"/>
              <a:cs typeface="Arial"/>
              <a:sym typeface="Arial"/>
            </a:endParaRPr>
          </a:p>
        </p:txBody>
      </p:sp>
      <p:sp>
        <p:nvSpPr>
          <p:cNvPr id="786" name="Google Shape;786;p26"/>
          <p:cNvSpPr txBox="1"/>
          <p:nvPr/>
        </p:nvSpPr>
        <p:spPr>
          <a:xfrm>
            <a:off x="215900" y="55114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Location: </a:t>
            </a:r>
            <a:endParaRPr sz="1867" kern="0">
              <a:solidFill>
                <a:srgbClr val="000000"/>
              </a:solidFill>
              <a:latin typeface="Calibri"/>
              <a:ea typeface="Calibri"/>
              <a:cs typeface="Calibri"/>
              <a:sym typeface="Calibri"/>
            </a:endParaRPr>
          </a:p>
        </p:txBody>
      </p:sp>
      <p:sp>
        <p:nvSpPr>
          <p:cNvPr id="787" name="Google Shape;787;p26"/>
          <p:cNvSpPr txBox="1"/>
          <p:nvPr/>
        </p:nvSpPr>
        <p:spPr>
          <a:xfrm>
            <a:off x="215900" y="61847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Env:  </a:t>
            </a:r>
            <a:endParaRPr sz="1867" kern="0">
              <a:solidFill>
                <a:srgbClr val="000000"/>
              </a:solidFill>
              <a:latin typeface="Calibri"/>
              <a:ea typeface="Calibri"/>
              <a:cs typeface="Calibri"/>
              <a:sym typeface="Calibri"/>
            </a:endParaRPr>
          </a:p>
        </p:txBody>
      </p:sp>
      <p:sp>
        <p:nvSpPr>
          <p:cNvPr id="788" name="Google Shape;788;p26"/>
          <p:cNvSpPr txBox="1"/>
          <p:nvPr/>
        </p:nvSpPr>
        <p:spPr>
          <a:xfrm>
            <a:off x="215900" y="-2501"/>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Pattern: Ingest</a:t>
            </a:r>
            <a:endParaRPr sz="1733" kern="0">
              <a:solidFill>
                <a:srgbClr val="000000"/>
              </a:solidFill>
              <a:latin typeface="Calibri"/>
              <a:ea typeface="Calibri"/>
              <a:cs typeface="Calibri"/>
              <a:sym typeface="Calibri"/>
            </a:endParaRPr>
          </a:p>
        </p:txBody>
      </p:sp>
      <p:sp>
        <p:nvSpPr>
          <p:cNvPr id="789" name="Google Shape;789;p26"/>
          <p:cNvSpPr txBox="1"/>
          <p:nvPr/>
        </p:nvSpPr>
        <p:spPr>
          <a:xfrm>
            <a:off x="8978700" y="-12700"/>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Mode: Streaming</a:t>
            </a:r>
            <a:endParaRPr sz="1733" kern="0">
              <a:solidFill>
                <a:srgbClr val="000000"/>
              </a:solidFill>
              <a:latin typeface="Calibri"/>
              <a:ea typeface="Calibri"/>
              <a:cs typeface="Calibri"/>
              <a:sym typeface="Calibri"/>
            </a:endParaRPr>
          </a:p>
        </p:txBody>
      </p:sp>
      <p:sp>
        <p:nvSpPr>
          <p:cNvPr id="790" name="Google Shape;790;p26"/>
          <p:cNvSpPr/>
          <p:nvPr/>
        </p:nvSpPr>
        <p:spPr>
          <a:xfrm>
            <a:off x="108077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Dest</a:t>
            </a:r>
            <a:endParaRPr sz="1867" kern="0">
              <a:solidFill>
                <a:srgbClr val="000000"/>
              </a:solidFill>
              <a:latin typeface="Arial"/>
              <a:cs typeface="Arial"/>
              <a:sym typeface="Arial"/>
            </a:endParaRPr>
          </a:p>
        </p:txBody>
      </p:sp>
      <p:pic>
        <p:nvPicPr>
          <p:cNvPr id="791" name="Google Shape;791;p26"/>
          <p:cNvPicPr preferRelativeResize="0"/>
          <p:nvPr/>
        </p:nvPicPr>
        <p:blipFill>
          <a:blip r:embed="rId4">
            <a:alphaModFix/>
          </a:blip>
          <a:stretch>
            <a:fillRect/>
          </a:stretch>
        </p:blipFill>
        <p:spPr>
          <a:xfrm>
            <a:off x="1760100" y="-675700"/>
            <a:ext cx="513200" cy="513200"/>
          </a:xfrm>
          <a:prstGeom prst="rect">
            <a:avLst/>
          </a:prstGeom>
          <a:noFill/>
          <a:ln>
            <a:noFill/>
          </a:ln>
        </p:spPr>
      </p:pic>
      <p:pic>
        <p:nvPicPr>
          <p:cNvPr id="792" name="Google Shape;792;p26"/>
          <p:cNvPicPr preferRelativeResize="0"/>
          <p:nvPr/>
        </p:nvPicPr>
        <p:blipFill>
          <a:blip r:embed="rId5">
            <a:alphaModFix/>
          </a:blip>
          <a:stretch>
            <a:fillRect/>
          </a:stretch>
        </p:blipFill>
        <p:spPr>
          <a:xfrm>
            <a:off x="1556901" y="7145859"/>
            <a:ext cx="513201" cy="499541"/>
          </a:xfrm>
          <a:prstGeom prst="rect">
            <a:avLst/>
          </a:prstGeom>
          <a:noFill/>
          <a:ln>
            <a:noFill/>
          </a:ln>
        </p:spPr>
      </p:pic>
      <p:pic>
        <p:nvPicPr>
          <p:cNvPr id="793" name="Google Shape;793;p26"/>
          <p:cNvPicPr preferRelativeResize="0"/>
          <p:nvPr/>
        </p:nvPicPr>
        <p:blipFill>
          <a:blip r:embed="rId6">
            <a:alphaModFix/>
          </a:blip>
          <a:stretch>
            <a:fillRect/>
          </a:stretch>
        </p:blipFill>
        <p:spPr>
          <a:xfrm>
            <a:off x="972700" y="-675700"/>
            <a:ext cx="513200" cy="513200"/>
          </a:xfrm>
          <a:prstGeom prst="rect">
            <a:avLst/>
          </a:prstGeom>
          <a:noFill/>
          <a:ln>
            <a:noFill/>
          </a:ln>
        </p:spPr>
      </p:pic>
      <p:pic>
        <p:nvPicPr>
          <p:cNvPr id="794" name="Google Shape;794;p26"/>
          <p:cNvPicPr preferRelativeResize="0"/>
          <p:nvPr/>
        </p:nvPicPr>
        <p:blipFill>
          <a:blip r:embed="rId7">
            <a:alphaModFix/>
          </a:blip>
          <a:stretch>
            <a:fillRect/>
          </a:stretch>
        </p:blipFill>
        <p:spPr>
          <a:xfrm>
            <a:off x="215900" y="-736600"/>
            <a:ext cx="635000" cy="635000"/>
          </a:xfrm>
          <a:prstGeom prst="rect">
            <a:avLst/>
          </a:prstGeom>
          <a:noFill/>
          <a:ln>
            <a:noFill/>
          </a:ln>
        </p:spPr>
      </p:pic>
      <p:pic>
        <p:nvPicPr>
          <p:cNvPr id="795" name="Google Shape;795;p26"/>
          <p:cNvPicPr preferRelativeResize="0"/>
          <p:nvPr/>
        </p:nvPicPr>
        <p:blipFill rotWithShape="1">
          <a:blip r:embed="rId8">
            <a:alphaModFix/>
          </a:blip>
          <a:srcRect l="17588" r="17052"/>
          <a:stretch/>
        </p:blipFill>
        <p:spPr>
          <a:xfrm>
            <a:off x="8586333" y="-738714"/>
            <a:ext cx="513200" cy="412231"/>
          </a:xfrm>
          <a:prstGeom prst="rect">
            <a:avLst/>
          </a:prstGeom>
          <a:noFill/>
          <a:ln>
            <a:noFill/>
          </a:ln>
        </p:spPr>
      </p:pic>
      <p:pic>
        <p:nvPicPr>
          <p:cNvPr id="796" name="Google Shape;796;p26"/>
          <p:cNvPicPr preferRelativeResize="0"/>
          <p:nvPr/>
        </p:nvPicPr>
        <p:blipFill>
          <a:blip r:embed="rId9">
            <a:alphaModFix/>
          </a:blip>
          <a:stretch>
            <a:fillRect/>
          </a:stretch>
        </p:blipFill>
        <p:spPr>
          <a:xfrm>
            <a:off x="7227465" y="-698749"/>
            <a:ext cx="513201" cy="332281"/>
          </a:xfrm>
          <a:prstGeom prst="rect">
            <a:avLst/>
          </a:prstGeom>
          <a:noFill/>
          <a:ln>
            <a:noFill/>
          </a:ln>
        </p:spPr>
      </p:pic>
      <p:pic>
        <p:nvPicPr>
          <p:cNvPr id="797" name="Google Shape;797;p26"/>
          <p:cNvPicPr preferRelativeResize="0"/>
          <p:nvPr/>
        </p:nvPicPr>
        <p:blipFill>
          <a:blip r:embed="rId10">
            <a:alphaModFix/>
          </a:blip>
          <a:stretch>
            <a:fillRect/>
          </a:stretch>
        </p:blipFill>
        <p:spPr>
          <a:xfrm>
            <a:off x="7906900" y="-736594"/>
            <a:ext cx="513200" cy="407995"/>
          </a:xfrm>
          <a:prstGeom prst="rect">
            <a:avLst/>
          </a:prstGeom>
          <a:noFill/>
          <a:ln>
            <a:noFill/>
          </a:ln>
        </p:spPr>
      </p:pic>
      <p:pic>
        <p:nvPicPr>
          <p:cNvPr id="798" name="Google Shape;798;p26"/>
          <p:cNvPicPr preferRelativeResize="0"/>
          <p:nvPr/>
        </p:nvPicPr>
        <p:blipFill>
          <a:blip r:embed="rId11">
            <a:alphaModFix/>
          </a:blip>
          <a:stretch>
            <a:fillRect/>
          </a:stretch>
        </p:blipFill>
        <p:spPr>
          <a:xfrm>
            <a:off x="2273301" y="7223011"/>
            <a:ext cx="513199" cy="345259"/>
          </a:xfrm>
          <a:prstGeom prst="rect">
            <a:avLst/>
          </a:prstGeom>
          <a:noFill/>
          <a:ln>
            <a:noFill/>
          </a:ln>
        </p:spPr>
      </p:pic>
      <p:pic>
        <p:nvPicPr>
          <p:cNvPr id="799" name="Google Shape;799;p26"/>
          <p:cNvPicPr preferRelativeResize="0"/>
          <p:nvPr/>
        </p:nvPicPr>
        <p:blipFill>
          <a:blip r:embed="rId12">
            <a:alphaModFix/>
          </a:blip>
          <a:stretch>
            <a:fillRect/>
          </a:stretch>
        </p:blipFill>
        <p:spPr>
          <a:xfrm>
            <a:off x="2989700" y="7168600"/>
            <a:ext cx="454067" cy="454067"/>
          </a:xfrm>
          <a:prstGeom prst="rect">
            <a:avLst/>
          </a:prstGeom>
          <a:noFill/>
          <a:ln>
            <a:noFill/>
          </a:ln>
        </p:spPr>
      </p:pic>
      <p:pic>
        <p:nvPicPr>
          <p:cNvPr id="800" name="Google Shape;800;p26"/>
          <p:cNvPicPr preferRelativeResize="0"/>
          <p:nvPr/>
        </p:nvPicPr>
        <p:blipFill>
          <a:blip r:embed="rId5">
            <a:alphaModFix/>
          </a:blip>
          <a:stretch>
            <a:fillRect/>
          </a:stretch>
        </p:blipFill>
        <p:spPr>
          <a:xfrm>
            <a:off x="2566534" y="6201726"/>
            <a:ext cx="513201" cy="499541"/>
          </a:xfrm>
          <a:prstGeom prst="rect">
            <a:avLst/>
          </a:prstGeom>
          <a:noFill/>
          <a:ln>
            <a:noFill/>
          </a:ln>
        </p:spPr>
      </p:pic>
      <p:pic>
        <p:nvPicPr>
          <p:cNvPr id="801" name="Google Shape;801;p26"/>
          <p:cNvPicPr preferRelativeResize="0"/>
          <p:nvPr/>
        </p:nvPicPr>
        <p:blipFill>
          <a:blip r:embed="rId9">
            <a:alphaModFix/>
          </a:blip>
          <a:stretch>
            <a:fillRect/>
          </a:stretch>
        </p:blipFill>
        <p:spPr>
          <a:xfrm>
            <a:off x="594298" y="3492252"/>
            <a:ext cx="513201" cy="332281"/>
          </a:xfrm>
          <a:prstGeom prst="rect">
            <a:avLst/>
          </a:prstGeom>
          <a:noFill/>
          <a:ln>
            <a:noFill/>
          </a:ln>
        </p:spPr>
      </p:pic>
      <p:pic>
        <p:nvPicPr>
          <p:cNvPr id="802" name="Google Shape;802;p26"/>
          <p:cNvPicPr preferRelativeResize="0"/>
          <p:nvPr/>
        </p:nvPicPr>
        <p:blipFill>
          <a:blip r:embed="rId9">
            <a:alphaModFix/>
          </a:blip>
          <a:stretch>
            <a:fillRect/>
          </a:stretch>
        </p:blipFill>
        <p:spPr>
          <a:xfrm>
            <a:off x="2566532" y="5612052"/>
            <a:ext cx="513201" cy="332281"/>
          </a:xfrm>
          <a:prstGeom prst="rect">
            <a:avLst/>
          </a:prstGeom>
          <a:noFill/>
          <a:ln>
            <a:noFill/>
          </a:ln>
        </p:spPr>
      </p:pic>
      <p:pic>
        <p:nvPicPr>
          <p:cNvPr id="803" name="Google Shape;803;p26"/>
          <p:cNvPicPr preferRelativeResize="0"/>
          <p:nvPr/>
        </p:nvPicPr>
        <p:blipFill>
          <a:blip r:embed="rId9">
            <a:alphaModFix/>
          </a:blip>
          <a:stretch>
            <a:fillRect/>
          </a:stretch>
        </p:blipFill>
        <p:spPr>
          <a:xfrm>
            <a:off x="11186098" y="3492252"/>
            <a:ext cx="513201" cy="33228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08" name="Google Shape;808;p27"/>
          <p:cNvPicPr preferRelativeResize="0"/>
          <p:nvPr/>
        </p:nvPicPr>
        <p:blipFill>
          <a:blip r:embed="rId3">
            <a:alphaModFix/>
          </a:blip>
          <a:stretch>
            <a:fillRect/>
          </a:stretch>
        </p:blipFill>
        <p:spPr>
          <a:xfrm>
            <a:off x="-99" y="1"/>
            <a:ext cx="12245169" cy="6858001"/>
          </a:xfrm>
          <a:prstGeom prst="rect">
            <a:avLst/>
          </a:prstGeom>
          <a:noFill/>
          <a:ln>
            <a:noFill/>
          </a:ln>
        </p:spPr>
      </p:pic>
      <p:sp>
        <p:nvSpPr>
          <p:cNvPr id="809" name="Google Shape;809;p27"/>
          <p:cNvSpPr txBox="1"/>
          <p:nvPr/>
        </p:nvSpPr>
        <p:spPr>
          <a:xfrm>
            <a:off x="-100" y="-12700"/>
            <a:ext cx="12192000" cy="533504"/>
          </a:xfrm>
          <a:prstGeom prst="rect">
            <a:avLst/>
          </a:prstGeom>
          <a:solidFill>
            <a:schemeClr val="lt1"/>
          </a:solid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FFFFFF"/>
                </a:solidFill>
                <a:latin typeface="Calibri"/>
                <a:ea typeface="Calibri"/>
                <a:cs typeface="Calibri"/>
                <a:sym typeface="Calibri"/>
              </a:rPr>
              <a:t>REST API Enrichment</a:t>
            </a:r>
            <a:endParaRPr sz="1867" b="1" kern="0">
              <a:solidFill>
                <a:srgbClr val="FFFFFF"/>
              </a:solidFill>
              <a:latin typeface="Calibri"/>
              <a:ea typeface="Calibri"/>
              <a:cs typeface="Calibri"/>
              <a:sym typeface="Calibri"/>
            </a:endParaRPr>
          </a:p>
        </p:txBody>
      </p:sp>
      <p:sp>
        <p:nvSpPr>
          <p:cNvPr id="810" name="Google Shape;810;p27"/>
          <p:cNvSpPr/>
          <p:nvPr/>
        </p:nvSpPr>
        <p:spPr>
          <a:xfrm>
            <a:off x="2159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Origin</a:t>
            </a:r>
            <a:endParaRPr sz="1867" kern="0">
              <a:solidFill>
                <a:srgbClr val="000000"/>
              </a:solidFill>
              <a:latin typeface="Arial"/>
              <a:cs typeface="Arial"/>
              <a:sym typeface="Arial"/>
            </a:endParaRPr>
          </a:p>
        </p:txBody>
      </p:sp>
      <p:sp>
        <p:nvSpPr>
          <p:cNvPr id="811" name="Google Shape;811;p27"/>
          <p:cNvSpPr txBox="1"/>
          <p:nvPr/>
        </p:nvSpPr>
        <p:spPr>
          <a:xfrm>
            <a:off x="215900" y="55114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Location: </a:t>
            </a:r>
            <a:endParaRPr sz="1867" kern="0">
              <a:solidFill>
                <a:srgbClr val="000000"/>
              </a:solidFill>
              <a:latin typeface="Calibri"/>
              <a:ea typeface="Calibri"/>
              <a:cs typeface="Calibri"/>
              <a:sym typeface="Calibri"/>
            </a:endParaRPr>
          </a:p>
        </p:txBody>
      </p:sp>
      <p:sp>
        <p:nvSpPr>
          <p:cNvPr id="812" name="Google Shape;812;p27"/>
          <p:cNvSpPr txBox="1"/>
          <p:nvPr/>
        </p:nvSpPr>
        <p:spPr>
          <a:xfrm>
            <a:off x="215900" y="61847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Env:  </a:t>
            </a:r>
            <a:endParaRPr sz="1867" kern="0">
              <a:solidFill>
                <a:srgbClr val="000000"/>
              </a:solidFill>
              <a:latin typeface="Calibri"/>
              <a:ea typeface="Calibri"/>
              <a:cs typeface="Calibri"/>
              <a:sym typeface="Calibri"/>
            </a:endParaRPr>
          </a:p>
        </p:txBody>
      </p:sp>
      <p:sp>
        <p:nvSpPr>
          <p:cNvPr id="813" name="Google Shape;813;p27"/>
          <p:cNvSpPr txBox="1"/>
          <p:nvPr/>
        </p:nvSpPr>
        <p:spPr>
          <a:xfrm>
            <a:off x="215900" y="-2501"/>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Pattern: Ingest</a:t>
            </a:r>
            <a:endParaRPr sz="1733" kern="0">
              <a:solidFill>
                <a:srgbClr val="000000"/>
              </a:solidFill>
              <a:latin typeface="Calibri"/>
              <a:ea typeface="Calibri"/>
              <a:cs typeface="Calibri"/>
              <a:sym typeface="Calibri"/>
            </a:endParaRPr>
          </a:p>
        </p:txBody>
      </p:sp>
      <p:sp>
        <p:nvSpPr>
          <p:cNvPr id="814" name="Google Shape;814;p27"/>
          <p:cNvSpPr txBox="1"/>
          <p:nvPr/>
        </p:nvSpPr>
        <p:spPr>
          <a:xfrm>
            <a:off x="8978700" y="-12700"/>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Mode: Streaming</a:t>
            </a:r>
            <a:endParaRPr sz="1733" kern="0">
              <a:solidFill>
                <a:srgbClr val="000000"/>
              </a:solidFill>
              <a:latin typeface="Calibri"/>
              <a:ea typeface="Calibri"/>
              <a:cs typeface="Calibri"/>
              <a:sym typeface="Calibri"/>
            </a:endParaRPr>
          </a:p>
        </p:txBody>
      </p:sp>
      <p:sp>
        <p:nvSpPr>
          <p:cNvPr id="815" name="Google Shape;815;p27"/>
          <p:cNvSpPr/>
          <p:nvPr/>
        </p:nvSpPr>
        <p:spPr>
          <a:xfrm>
            <a:off x="108077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Dest</a:t>
            </a:r>
            <a:endParaRPr sz="1867" kern="0">
              <a:solidFill>
                <a:srgbClr val="000000"/>
              </a:solidFill>
              <a:latin typeface="Arial"/>
              <a:cs typeface="Arial"/>
              <a:sym typeface="Arial"/>
            </a:endParaRPr>
          </a:p>
        </p:txBody>
      </p:sp>
      <p:pic>
        <p:nvPicPr>
          <p:cNvPr id="816" name="Google Shape;816;p27"/>
          <p:cNvPicPr preferRelativeResize="0"/>
          <p:nvPr/>
        </p:nvPicPr>
        <p:blipFill>
          <a:blip r:embed="rId4">
            <a:alphaModFix/>
          </a:blip>
          <a:stretch>
            <a:fillRect/>
          </a:stretch>
        </p:blipFill>
        <p:spPr>
          <a:xfrm>
            <a:off x="1760100" y="-675700"/>
            <a:ext cx="513200" cy="513200"/>
          </a:xfrm>
          <a:prstGeom prst="rect">
            <a:avLst/>
          </a:prstGeom>
          <a:noFill/>
          <a:ln>
            <a:noFill/>
          </a:ln>
        </p:spPr>
      </p:pic>
      <p:pic>
        <p:nvPicPr>
          <p:cNvPr id="817" name="Google Shape;817;p27"/>
          <p:cNvPicPr preferRelativeResize="0"/>
          <p:nvPr/>
        </p:nvPicPr>
        <p:blipFill>
          <a:blip r:embed="rId5">
            <a:alphaModFix/>
          </a:blip>
          <a:stretch>
            <a:fillRect/>
          </a:stretch>
        </p:blipFill>
        <p:spPr>
          <a:xfrm>
            <a:off x="1556901" y="7145859"/>
            <a:ext cx="513201" cy="499541"/>
          </a:xfrm>
          <a:prstGeom prst="rect">
            <a:avLst/>
          </a:prstGeom>
          <a:noFill/>
          <a:ln>
            <a:noFill/>
          </a:ln>
        </p:spPr>
      </p:pic>
      <p:pic>
        <p:nvPicPr>
          <p:cNvPr id="818" name="Google Shape;818;p27"/>
          <p:cNvPicPr preferRelativeResize="0"/>
          <p:nvPr/>
        </p:nvPicPr>
        <p:blipFill>
          <a:blip r:embed="rId6">
            <a:alphaModFix/>
          </a:blip>
          <a:stretch>
            <a:fillRect/>
          </a:stretch>
        </p:blipFill>
        <p:spPr>
          <a:xfrm>
            <a:off x="972700" y="-675700"/>
            <a:ext cx="513200" cy="513200"/>
          </a:xfrm>
          <a:prstGeom prst="rect">
            <a:avLst/>
          </a:prstGeom>
          <a:noFill/>
          <a:ln>
            <a:noFill/>
          </a:ln>
        </p:spPr>
      </p:pic>
      <p:pic>
        <p:nvPicPr>
          <p:cNvPr id="819" name="Google Shape;819;p27"/>
          <p:cNvPicPr preferRelativeResize="0"/>
          <p:nvPr/>
        </p:nvPicPr>
        <p:blipFill>
          <a:blip r:embed="rId7">
            <a:alphaModFix/>
          </a:blip>
          <a:stretch>
            <a:fillRect/>
          </a:stretch>
        </p:blipFill>
        <p:spPr>
          <a:xfrm>
            <a:off x="215900" y="-736600"/>
            <a:ext cx="635000" cy="635000"/>
          </a:xfrm>
          <a:prstGeom prst="rect">
            <a:avLst/>
          </a:prstGeom>
          <a:noFill/>
          <a:ln>
            <a:noFill/>
          </a:ln>
        </p:spPr>
      </p:pic>
      <p:grpSp>
        <p:nvGrpSpPr>
          <p:cNvPr id="820" name="Google Shape;820;p27"/>
          <p:cNvGrpSpPr/>
          <p:nvPr/>
        </p:nvGrpSpPr>
        <p:grpSpPr>
          <a:xfrm>
            <a:off x="2070225" y="5643969"/>
            <a:ext cx="406416" cy="304161"/>
            <a:chOff x="3593275" y="-531025"/>
            <a:chExt cx="454875" cy="388225"/>
          </a:xfrm>
        </p:grpSpPr>
        <p:cxnSp>
          <p:nvCxnSpPr>
            <p:cNvPr id="821" name="Google Shape;821;p27"/>
            <p:cNvCxnSpPr/>
            <p:nvPr/>
          </p:nvCxnSpPr>
          <p:spPr>
            <a:xfrm>
              <a:off x="3686175" y="-381000"/>
              <a:ext cx="0" cy="238200"/>
            </a:xfrm>
            <a:prstGeom prst="straightConnector1">
              <a:avLst/>
            </a:prstGeom>
            <a:noFill/>
            <a:ln w="28575" cap="flat" cmpd="sng">
              <a:solidFill>
                <a:schemeClr val="dk1"/>
              </a:solidFill>
              <a:prstDash val="solid"/>
              <a:round/>
              <a:headEnd type="none" w="med" len="med"/>
              <a:tailEnd type="none" w="med" len="med"/>
            </a:ln>
          </p:spPr>
        </p:cxnSp>
        <p:cxnSp>
          <p:nvCxnSpPr>
            <p:cNvPr id="822" name="Google Shape;822;p27"/>
            <p:cNvCxnSpPr/>
            <p:nvPr/>
          </p:nvCxnSpPr>
          <p:spPr>
            <a:xfrm flipH="1">
              <a:off x="3593275" y="-53102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823" name="Google Shape;823;p27"/>
            <p:cNvCxnSpPr/>
            <p:nvPr/>
          </p:nvCxnSpPr>
          <p:spPr>
            <a:xfrm rot="10800000">
              <a:off x="3814750" y="-52507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824" name="Google Shape;824;p27"/>
            <p:cNvCxnSpPr/>
            <p:nvPr/>
          </p:nvCxnSpPr>
          <p:spPr>
            <a:xfrm>
              <a:off x="3960000" y="-381000"/>
              <a:ext cx="0" cy="238200"/>
            </a:xfrm>
            <a:prstGeom prst="straightConnector1">
              <a:avLst/>
            </a:prstGeom>
            <a:noFill/>
            <a:ln w="28575" cap="flat" cmpd="sng">
              <a:solidFill>
                <a:schemeClr val="dk1"/>
              </a:solidFill>
              <a:prstDash val="solid"/>
              <a:round/>
              <a:headEnd type="none" w="med" len="med"/>
              <a:tailEnd type="none" w="med" len="med"/>
            </a:ln>
          </p:spPr>
        </p:cxnSp>
      </p:grpSp>
      <p:grpSp>
        <p:nvGrpSpPr>
          <p:cNvPr id="825" name="Google Shape;825;p27"/>
          <p:cNvGrpSpPr/>
          <p:nvPr/>
        </p:nvGrpSpPr>
        <p:grpSpPr>
          <a:xfrm>
            <a:off x="623858" y="3487393"/>
            <a:ext cx="454087" cy="339827"/>
            <a:chOff x="3593275" y="-531025"/>
            <a:chExt cx="454875" cy="388225"/>
          </a:xfrm>
        </p:grpSpPr>
        <p:cxnSp>
          <p:nvCxnSpPr>
            <p:cNvPr id="826" name="Google Shape;826;p27"/>
            <p:cNvCxnSpPr/>
            <p:nvPr/>
          </p:nvCxnSpPr>
          <p:spPr>
            <a:xfrm>
              <a:off x="3686175" y="-381000"/>
              <a:ext cx="0" cy="238200"/>
            </a:xfrm>
            <a:prstGeom prst="straightConnector1">
              <a:avLst/>
            </a:prstGeom>
            <a:noFill/>
            <a:ln w="28575" cap="flat" cmpd="sng">
              <a:solidFill>
                <a:schemeClr val="dk1"/>
              </a:solidFill>
              <a:prstDash val="solid"/>
              <a:round/>
              <a:headEnd type="none" w="med" len="med"/>
              <a:tailEnd type="none" w="med" len="med"/>
            </a:ln>
          </p:spPr>
        </p:cxnSp>
        <p:cxnSp>
          <p:nvCxnSpPr>
            <p:cNvPr id="827" name="Google Shape;827;p27"/>
            <p:cNvCxnSpPr/>
            <p:nvPr/>
          </p:nvCxnSpPr>
          <p:spPr>
            <a:xfrm flipH="1">
              <a:off x="3593275" y="-53102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828" name="Google Shape;828;p27"/>
            <p:cNvCxnSpPr/>
            <p:nvPr/>
          </p:nvCxnSpPr>
          <p:spPr>
            <a:xfrm rot="10800000">
              <a:off x="3814750" y="-52507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829" name="Google Shape;829;p27"/>
            <p:cNvCxnSpPr/>
            <p:nvPr/>
          </p:nvCxnSpPr>
          <p:spPr>
            <a:xfrm>
              <a:off x="3960000" y="-381000"/>
              <a:ext cx="0" cy="238200"/>
            </a:xfrm>
            <a:prstGeom prst="straightConnector1">
              <a:avLst/>
            </a:prstGeom>
            <a:noFill/>
            <a:ln w="28575" cap="flat" cmpd="sng">
              <a:solidFill>
                <a:schemeClr val="dk1"/>
              </a:solidFill>
              <a:prstDash val="solid"/>
              <a:round/>
              <a:headEnd type="none" w="med" len="med"/>
              <a:tailEnd type="none" w="med" len="med"/>
            </a:ln>
          </p:spPr>
        </p:cxnSp>
      </p:grpSp>
      <p:grpSp>
        <p:nvGrpSpPr>
          <p:cNvPr id="830" name="Google Shape;830;p27"/>
          <p:cNvGrpSpPr/>
          <p:nvPr/>
        </p:nvGrpSpPr>
        <p:grpSpPr>
          <a:xfrm>
            <a:off x="11215658" y="3487393"/>
            <a:ext cx="454087" cy="339827"/>
            <a:chOff x="3593275" y="-531025"/>
            <a:chExt cx="454875" cy="388225"/>
          </a:xfrm>
        </p:grpSpPr>
        <p:cxnSp>
          <p:nvCxnSpPr>
            <p:cNvPr id="831" name="Google Shape;831;p27"/>
            <p:cNvCxnSpPr/>
            <p:nvPr/>
          </p:nvCxnSpPr>
          <p:spPr>
            <a:xfrm>
              <a:off x="3686175" y="-381000"/>
              <a:ext cx="0" cy="238200"/>
            </a:xfrm>
            <a:prstGeom prst="straightConnector1">
              <a:avLst/>
            </a:prstGeom>
            <a:noFill/>
            <a:ln w="28575" cap="flat" cmpd="sng">
              <a:solidFill>
                <a:schemeClr val="dk1"/>
              </a:solidFill>
              <a:prstDash val="solid"/>
              <a:round/>
              <a:headEnd type="none" w="med" len="med"/>
              <a:tailEnd type="none" w="med" len="med"/>
            </a:ln>
          </p:spPr>
        </p:cxnSp>
        <p:cxnSp>
          <p:nvCxnSpPr>
            <p:cNvPr id="832" name="Google Shape;832;p27"/>
            <p:cNvCxnSpPr/>
            <p:nvPr/>
          </p:nvCxnSpPr>
          <p:spPr>
            <a:xfrm flipH="1">
              <a:off x="3593275" y="-53102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833" name="Google Shape;833;p27"/>
            <p:cNvCxnSpPr/>
            <p:nvPr/>
          </p:nvCxnSpPr>
          <p:spPr>
            <a:xfrm rot="10800000">
              <a:off x="3814750" y="-52507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834" name="Google Shape;834;p27"/>
            <p:cNvCxnSpPr/>
            <p:nvPr/>
          </p:nvCxnSpPr>
          <p:spPr>
            <a:xfrm>
              <a:off x="3960000" y="-381000"/>
              <a:ext cx="0" cy="238200"/>
            </a:xfrm>
            <a:prstGeom prst="straightConnector1">
              <a:avLst/>
            </a:prstGeom>
            <a:noFill/>
            <a:ln w="28575" cap="flat" cmpd="sng">
              <a:solidFill>
                <a:schemeClr val="dk1"/>
              </a:solidFill>
              <a:prstDash val="solid"/>
              <a:round/>
              <a:headEnd type="none" w="med" len="med"/>
              <a:tailEnd type="none" w="med" len="med"/>
            </a:ln>
          </p:spPr>
        </p:cxnSp>
      </p:grpSp>
      <p:pic>
        <p:nvPicPr>
          <p:cNvPr id="835" name="Google Shape;835;p27"/>
          <p:cNvPicPr preferRelativeResize="0"/>
          <p:nvPr/>
        </p:nvPicPr>
        <p:blipFill rotWithShape="1">
          <a:blip r:embed="rId8">
            <a:alphaModFix/>
          </a:blip>
          <a:srcRect l="17588" r="17052"/>
          <a:stretch/>
        </p:blipFill>
        <p:spPr>
          <a:xfrm>
            <a:off x="8586333" y="-738714"/>
            <a:ext cx="513200" cy="412231"/>
          </a:xfrm>
          <a:prstGeom prst="rect">
            <a:avLst/>
          </a:prstGeom>
          <a:noFill/>
          <a:ln>
            <a:noFill/>
          </a:ln>
        </p:spPr>
      </p:pic>
      <p:pic>
        <p:nvPicPr>
          <p:cNvPr id="836" name="Google Shape;836;p27"/>
          <p:cNvPicPr preferRelativeResize="0"/>
          <p:nvPr/>
        </p:nvPicPr>
        <p:blipFill>
          <a:blip r:embed="rId9">
            <a:alphaModFix/>
          </a:blip>
          <a:stretch>
            <a:fillRect/>
          </a:stretch>
        </p:blipFill>
        <p:spPr>
          <a:xfrm>
            <a:off x="7227465" y="-698749"/>
            <a:ext cx="513201" cy="332281"/>
          </a:xfrm>
          <a:prstGeom prst="rect">
            <a:avLst/>
          </a:prstGeom>
          <a:noFill/>
          <a:ln>
            <a:noFill/>
          </a:ln>
        </p:spPr>
      </p:pic>
      <p:pic>
        <p:nvPicPr>
          <p:cNvPr id="837" name="Google Shape;837;p27"/>
          <p:cNvPicPr preferRelativeResize="0"/>
          <p:nvPr/>
        </p:nvPicPr>
        <p:blipFill>
          <a:blip r:embed="rId10">
            <a:alphaModFix/>
          </a:blip>
          <a:stretch>
            <a:fillRect/>
          </a:stretch>
        </p:blipFill>
        <p:spPr>
          <a:xfrm>
            <a:off x="7906900" y="-736594"/>
            <a:ext cx="513200" cy="407995"/>
          </a:xfrm>
          <a:prstGeom prst="rect">
            <a:avLst/>
          </a:prstGeom>
          <a:noFill/>
          <a:ln>
            <a:noFill/>
          </a:ln>
        </p:spPr>
      </p:pic>
      <p:pic>
        <p:nvPicPr>
          <p:cNvPr id="838" name="Google Shape;838;p27"/>
          <p:cNvPicPr preferRelativeResize="0"/>
          <p:nvPr/>
        </p:nvPicPr>
        <p:blipFill>
          <a:blip r:embed="rId11">
            <a:alphaModFix/>
          </a:blip>
          <a:stretch>
            <a:fillRect/>
          </a:stretch>
        </p:blipFill>
        <p:spPr>
          <a:xfrm>
            <a:off x="2273301" y="7223011"/>
            <a:ext cx="513199" cy="345259"/>
          </a:xfrm>
          <a:prstGeom prst="rect">
            <a:avLst/>
          </a:prstGeom>
          <a:noFill/>
          <a:ln>
            <a:noFill/>
          </a:ln>
        </p:spPr>
      </p:pic>
      <p:pic>
        <p:nvPicPr>
          <p:cNvPr id="839" name="Google Shape;839;p27"/>
          <p:cNvPicPr preferRelativeResize="0"/>
          <p:nvPr/>
        </p:nvPicPr>
        <p:blipFill>
          <a:blip r:embed="rId12">
            <a:alphaModFix/>
          </a:blip>
          <a:stretch>
            <a:fillRect/>
          </a:stretch>
        </p:blipFill>
        <p:spPr>
          <a:xfrm>
            <a:off x="2046400" y="6224467"/>
            <a:ext cx="454067" cy="4540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pic>
        <p:nvPicPr>
          <p:cNvPr id="937" name="Google Shape;937;p31"/>
          <p:cNvPicPr preferRelativeResize="0"/>
          <p:nvPr/>
        </p:nvPicPr>
        <p:blipFill>
          <a:blip r:embed="rId3">
            <a:alphaModFix/>
          </a:blip>
          <a:stretch>
            <a:fillRect/>
          </a:stretch>
        </p:blipFill>
        <p:spPr>
          <a:xfrm>
            <a:off x="1" y="12700"/>
            <a:ext cx="12191996" cy="6816331"/>
          </a:xfrm>
          <a:prstGeom prst="rect">
            <a:avLst/>
          </a:prstGeom>
          <a:noFill/>
          <a:ln>
            <a:noFill/>
          </a:ln>
        </p:spPr>
      </p:pic>
      <p:sp>
        <p:nvSpPr>
          <p:cNvPr id="938" name="Google Shape;938;p31"/>
          <p:cNvSpPr txBox="1"/>
          <p:nvPr/>
        </p:nvSpPr>
        <p:spPr>
          <a:xfrm>
            <a:off x="-100" y="-12700"/>
            <a:ext cx="12192000" cy="533504"/>
          </a:xfrm>
          <a:prstGeom prst="rect">
            <a:avLst/>
          </a:prstGeom>
          <a:solidFill>
            <a:schemeClr val="lt1"/>
          </a:solid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FFFFFF"/>
                </a:solidFill>
                <a:latin typeface="Calibri"/>
                <a:ea typeface="Calibri"/>
                <a:cs typeface="Calibri"/>
                <a:sym typeface="Calibri"/>
              </a:rPr>
              <a:t>MicroService wrapper on Database Lookup </a:t>
            </a:r>
            <a:endParaRPr sz="1867" b="1" kern="0">
              <a:solidFill>
                <a:srgbClr val="FFFFFF"/>
              </a:solidFill>
              <a:latin typeface="Calibri"/>
              <a:ea typeface="Calibri"/>
              <a:cs typeface="Calibri"/>
              <a:sym typeface="Calibri"/>
            </a:endParaRPr>
          </a:p>
        </p:txBody>
      </p:sp>
      <p:sp>
        <p:nvSpPr>
          <p:cNvPr id="939" name="Google Shape;939;p31"/>
          <p:cNvSpPr/>
          <p:nvPr/>
        </p:nvSpPr>
        <p:spPr>
          <a:xfrm>
            <a:off x="2159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Origin</a:t>
            </a:r>
            <a:endParaRPr sz="1867" kern="0">
              <a:solidFill>
                <a:srgbClr val="000000"/>
              </a:solidFill>
              <a:latin typeface="Arial"/>
              <a:cs typeface="Arial"/>
              <a:sym typeface="Arial"/>
            </a:endParaRPr>
          </a:p>
        </p:txBody>
      </p:sp>
      <p:sp>
        <p:nvSpPr>
          <p:cNvPr id="940" name="Google Shape;940;p31"/>
          <p:cNvSpPr txBox="1"/>
          <p:nvPr/>
        </p:nvSpPr>
        <p:spPr>
          <a:xfrm>
            <a:off x="215900" y="55114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Location: </a:t>
            </a:r>
            <a:endParaRPr sz="1867" kern="0">
              <a:solidFill>
                <a:srgbClr val="000000"/>
              </a:solidFill>
              <a:latin typeface="Calibri"/>
              <a:ea typeface="Calibri"/>
              <a:cs typeface="Calibri"/>
              <a:sym typeface="Calibri"/>
            </a:endParaRPr>
          </a:p>
        </p:txBody>
      </p:sp>
      <p:sp>
        <p:nvSpPr>
          <p:cNvPr id="941" name="Google Shape;941;p31"/>
          <p:cNvSpPr txBox="1"/>
          <p:nvPr/>
        </p:nvSpPr>
        <p:spPr>
          <a:xfrm>
            <a:off x="215900" y="61847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Env:  </a:t>
            </a:r>
            <a:endParaRPr sz="1867" kern="0">
              <a:solidFill>
                <a:srgbClr val="000000"/>
              </a:solidFill>
              <a:latin typeface="Calibri"/>
              <a:ea typeface="Calibri"/>
              <a:cs typeface="Calibri"/>
              <a:sym typeface="Calibri"/>
            </a:endParaRPr>
          </a:p>
        </p:txBody>
      </p:sp>
      <p:sp>
        <p:nvSpPr>
          <p:cNvPr id="942" name="Google Shape;942;p31"/>
          <p:cNvSpPr txBox="1"/>
          <p:nvPr/>
        </p:nvSpPr>
        <p:spPr>
          <a:xfrm>
            <a:off x="215900" y="-2501"/>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Pattern: Microservice</a:t>
            </a:r>
            <a:endParaRPr sz="1733" kern="0">
              <a:solidFill>
                <a:srgbClr val="000000"/>
              </a:solidFill>
              <a:latin typeface="Calibri"/>
              <a:ea typeface="Calibri"/>
              <a:cs typeface="Calibri"/>
              <a:sym typeface="Calibri"/>
            </a:endParaRPr>
          </a:p>
        </p:txBody>
      </p:sp>
      <p:sp>
        <p:nvSpPr>
          <p:cNvPr id="943" name="Google Shape;943;p31"/>
          <p:cNvSpPr txBox="1"/>
          <p:nvPr/>
        </p:nvSpPr>
        <p:spPr>
          <a:xfrm>
            <a:off x="8978700" y="-12700"/>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Mode: Real Time</a:t>
            </a:r>
            <a:endParaRPr sz="1733" kern="0">
              <a:solidFill>
                <a:srgbClr val="000000"/>
              </a:solidFill>
              <a:latin typeface="Calibri"/>
              <a:ea typeface="Calibri"/>
              <a:cs typeface="Calibri"/>
              <a:sym typeface="Calibri"/>
            </a:endParaRPr>
          </a:p>
        </p:txBody>
      </p:sp>
      <p:sp>
        <p:nvSpPr>
          <p:cNvPr id="944" name="Google Shape;944;p31"/>
          <p:cNvSpPr/>
          <p:nvPr/>
        </p:nvSpPr>
        <p:spPr>
          <a:xfrm>
            <a:off x="108585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Dest</a:t>
            </a:r>
            <a:endParaRPr sz="1867" kern="0">
              <a:solidFill>
                <a:srgbClr val="000000"/>
              </a:solidFill>
              <a:latin typeface="Arial"/>
              <a:cs typeface="Arial"/>
              <a:sym typeface="Arial"/>
            </a:endParaRPr>
          </a:p>
        </p:txBody>
      </p:sp>
      <p:pic>
        <p:nvPicPr>
          <p:cNvPr id="945" name="Google Shape;945;p31"/>
          <p:cNvPicPr preferRelativeResize="0"/>
          <p:nvPr/>
        </p:nvPicPr>
        <p:blipFill>
          <a:blip r:embed="rId4">
            <a:alphaModFix/>
          </a:blip>
          <a:stretch>
            <a:fillRect/>
          </a:stretch>
        </p:blipFill>
        <p:spPr>
          <a:xfrm>
            <a:off x="1760100" y="-675700"/>
            <a:ext cx="513200" cy="513200"/>
          </a:xfrm>
          <a:prstGeom prst="rect">
            <a:avLst/>
          </a:prstGeom>
          <a:noFill/>
          <a:ln>
            <a:noFill/>
          </a:ln>
        </p:spPr>
      </p:pic>
      <p:pic>
        <p:nvPicPr>
          <p:cNvPr id="946" name="Google Shape;946;p31"/>
          <p:cNvPicPr preferRelativeResize="0"/>
          <p:nvPr/>
        </p:nvPicPr>
        <p:blipFill>
          <a:blip r:embed="rId5">
            <a:alphaModFix/>
          </a:blip>
          <a:stretch>
            <a:fillRect/>
          </a:stretch>
        </p:blipFill>
        <p:spPr>
          <a:xfrm>
            <a:off x="1556901" y="7145859"/>
            <a:ext cx="513201" cy="499541"/>
          </a:xfrm>
          <a:prstGeom prst="rect">
            <a:avLst/>
          </a:prstGeom>
          <a:noFill/>
          <a:ln>
            <a:noFill/>
          </a:ln>
        </p:spPr>
      </p:pic>
      <p:pic>
        <p:nvPicPr>
          <p:cNvPr id="947" name="Google Shape;947;p31"/>
          <p:cNvPicPr preferRelativeResize="0"/>
          <p:nvPr/>
        </p:nvPicPr>
        <p:blipFill>
          <a:blip r:embed="rId6">
            <a:alphaModFix/>
          </a:blip>
          <a:stretch>
            <a:fillRect/>
          </a:stretch>
        </p:blipFill>
        <p:spPr>
          <a:xfrm>
            <a:off x="972700" y="-675700"/>
            <a:ext cx="513200" cy="513200"/>
          </a:xfrm>
          <a:prstGeom prst="rect">
            <a:avLst/>
          </a:prstGeom>
          <a:noFill/>
          <a:ln>
            <a:noFill/>
          </a:ln>
        </p:spPr>
      </p:pic>
      <p:pic>
        <p:nvPicPr>
          <p:cNvPr id="948" name="Google Shape;948;p31"/>
          <p:cNvPicPr preferRelativeResize="0"/>
          <p:nvPr/>
        </p:nvPicPr>
        <p:blipFill>
          <a:blip r:embed="rId7">
            <a:alphaModFix/>
          </a:blip>
          <a:stretch>
            <a:fillRect/>
          </a:stretch>
        </p:blipFill>
        <p:spPr>
          <a:xfrm>
            <a:off x="215900" y="-736600"/>
            <a:ext cx="635000" cy="635000"/>
          </a:xfrm>
          <a:prstGeom prst="rect">
            <a:avLst/>
          </a:prstGeom>
          <a:noFill/>
          <a:ln>
            <a:noFill/>
          </a:ln>
        </p:spPr>
      </p:pic>
      <p:grpSp>
        <p:nvGrpSpPr>
          <p:cNvPr id="949" name="Google Shape;949;p31"/>
          <p:cNvGrpSpPr/>
          <p:nvPr/>
        </p:nvGrpSpPr>
        <p:grpSpPr>
          <a:xfrm>
            <a:off x="-8" y="7243552"/>
            <a:ext cx="406416" cy="304161"/>
            <a:chOff x="3593275" y="-531025"/>
            <a:chExt cx="454875" cy="388225"/>
          </a:xfrm>
        </p:grpSpPr>
        <p:cxnSp>
          <p:nvCxnSpPr>
            <p:cNvPr id="950" name="Google Shape;950;p31"/>
            <p:cNvCxnSpPr/>
            <p:nvPr/>
          </p:nvCxnSpPr>
          <p:spPr>
            <a:xfrm>
              <a:off x="3686175" y="-381000"/>
              <a:ext cx="0" cy="238200"/>
            </a:xfrm>
            <a:prstGeom prst="straightConnector1">
              <a:avLst/>
            </a:prstGeom>
            <a:noFill/>
            <a:ln w="28575" cap="flat" cmpd="sng">
              <a:solidFill>
                <a:schemeClr val="dk1"/>
              </a:solidFill>
              <a:prstDash val="solid"/>
              <a:round/>
              <a:headEnd type="none" w="med" len="med"/>
              <a:tailEnd type="none" w="med" len="med"/>
            </a:ln>
          </p:spPr>
        </p:cxnSp>
        <p:cxnSp>
          <p:nvCxnSpPr>
            <p:cNvPr id="951" name="Google Shape;951;p31"/>
            <p:cNvCxnSpPr/>
            <p:nvPr/>
          </p:nvCxnSpPr>
          <p:spPr>
            <a:xfrm flipH="1">
              <a:off x="3593275" y="-53102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952" name="Google Shape;952;p31"/>
            <p:cNvCxnSpPr/>
            <p:nvPr/>
          </p:nvCxnSpPr>
          <p:spPr>
            <a:xfrm rot="10800000">
              <a:off x="3814750" y="-52507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953" name="Google Shape;953;p31"/>
            <p:cNvCxnSpPr/>
            <p:nvPr/>
          </p:nvCxnSpPr>
          <p:spPr>
            <a:xfrm>
              <a:off x="3960000" y="-381000"/>
              <a:ext cx="0" cy="238200"/>
            </a:xfrm>
            <a:prstGeom prst="straightConnector1">
              <a:avLst/>
            </a:prstGeom>
            <a:noFill/>
            <a:ln w="28575" cap="flat" cmpd="sng">
              <a:solidFill>
                <a:schemeClr val="dk1"/>
              </a:solidFill>
              <a:prstDash val="solid"/>
              <a:round/>
              <a:headEnd type="none" w="med" len="med"/>
              <a:tailEnd type="none" w="med" len="med"/>
            </a:ln>
          </p:spPr>
        </p:cxnSp>
      </p:grpSp>
      <p:pic>
        <p:nvPicPr>
          <p:cNvPr id="954" name="Google Shape;954;p31"/>
          <p:cNvPicPr preferRelativeResize="0"/>
          <p:nvPr/>
        </p:nvPicPr>
        <p:blipFill rotWithShape="1">
          <a:blip r:embed="rId8">
            <a:alphaModFix/>
          </a:blip>
          <a:srcRect l="17588" r="17052"/>
          <a:stretch/>
        </p:blipFill>
        <p:spPr>
          <a:xfrm>
            <a:off x="8586333" y="-738714"/>
            <a:ext cx="513200" cy="412231"/>
          </a:xfrm>
          <a:prstGeom prst="rect">
            <a:avLst/>
          </a:prstGeom>
          <a:noFill/>
          <a:ln>
            <a:noFill/>
          </a:ln>
        </p:spPr>
      </p:pic>
      <p:pic>
        <p:nvPicPr>
          <p:cNvPr id="955" name="Google Shape;955;p31"/>
          <p:cNvPicPr preferRelativeResize="0"/>
          <p:nvPr/>
        </p:nvPicPr>
        <p:blipFill>
          <a:blip r:embed="rId9">
            <a:alphaModFix/>
          </a:blip>
          <a:stretch>
            <a:fillRect/>
          </a:stretch>
        </p:blipFill>
        <p:spPr>
          <a:xfrm>
            <a:off x="7227465" y="-698749"/>
            <a:ext cx="513201" cy="332281"/>
          </a:xfrm>
          <a:prstGeom prst="rect">
            <a:avLst/>
          </a:prstGeom>
          <a:noFill/>
          <a:ln>
            <a:noFill/>
          </a:ln>
        </p:spPr>
      </p:pic>
      <p:pic>
        <p:nvPicPr>
          <p:cNvPr id="956" name="Google Shape;956;p31"/>
          <p:cNvPicPr preferRelativeResize="0"/>
          <p:nvPr/>
        </p:nvPicPr>
        <p:blipFill>
          <a:blip r:embed="rId10">
            <a:alphaModFix/>
          </a:blip>
          <a:stretch>
            <a:fillRect/>
          </a:stretch>
        </p:blipFill>
        <p:spPr>
          <a:xfrm>
            <a:off x="7906900" y="-736594"/>
            <a:ext cx="513200" cy="407995"/>
          </a:xfrm>
          <a:prstGeom prst="rect">
            <a:avLst/>
          </a:prstGeom>
          <a:noFill/>
          <a:ln>
            <a:noFill/>
          </a:ln>
        </p:spPr>
      </p:pic>
      <p:pic>
        <p:nvPicPr>
          <p:cNvPr id="957" name="Google Shape;957;p31"/>
          <p:cNvPicPr preferRelativeResize="0"/>
          <p:nvPr/>
        </p:nvPicPr>
        <p:blipFill>
          <a:blip r:embed="rId11">
            <a:alphaModFix/>
          </a:blip>
          <a:stretch>
            <a:fillRect/>
          </a:stretch>
        </p:blipFill>
        <p:spPr>
          <a:xfrm>
            <a:off x="2273301" y="7223011"/>
            <a:ext cx="513199" cy="345259"/>
          </a:xfrm>
          <a:prstGeom prst="rect">
            <a:avLst/>
          </a:prstGeom>
          <a:noFill/>
          <a:ln>
            <a:noFill/>
          </a:ln>
        </p:spPr>
      </p:pic>
      <p:pic>
        <p:nvPicPr>
          <p:cNvPr id="958" name="Google Shape;958;p31"/>
          <p:cNvPicPr preferRelativeResize="0"/>
          <p:nvPr/>
        </p:nvPicPr>
        <p:blipFill>
          <a:blip r:embed="rId12">
            <a:alphaModFix/>
          </a:blip>
          <a:stretch>
            <a:fillRect/>
          </a:stretch>
        </p:blipFill>
        <p:spPr>
          <a:xfrm>
            <a:off x="2989700" y="7168600"/>
            <a:ext cx="454067" cy="454067"/>
          </a:xfrm>
          <a:prstGeom prst="rect">
            <a:avLst/>
          </a:prstGeom>
          <a:noFill/>
          <a:ln>
            <a:noFill/>
          </a:ln>
        </p:spPr>
      </p:pic>
      <p:pic>
        <p:nvPicPr>
          <p:cNvPr id="959" name="Google Shape;959;p31"/>
          <p:cNvPicPr preferRelativeResize="0"/>
          <p:nvPr/>
        </p:nvPicPr>
        <p:blipFill>
          <a:blip r:embed="rId13">
            <a:alphaModFix/>
          </a:blip>
          <a:stretch>
            <a:fillRect/>
          </a:stretch>
        </p:blipFill>
        <p:spPr>
          <a:xfrm>
            <a:off x="454503" y="6959600"/>
            <a:ext cx="1102400" cy="771669"/>
          </a:xfrm>
          <a:prstGeom prst="rect">
            <a:avLst/>
          </a:prstGeom>
          <a:noFill/>
          <a:ln>
            <a:noFill/>
          </a:ln>
        </p:spPr>
      </p:pic>
      <p:pic>
        <p:nvPicPr>
          <p:cNvPr id="960" name="Google Shape;960;p31"/>
          <p:cNvPicPr preferRelativeResize="0"/>
          <p:nvPr/>
        </p:nvPicPr>
        <p:blipFill>
          <a:blip r:embed="rId10">
            <a:alphaModFix/>
          </a:blip>
          <a:stretch>
            <a:fillRect/>
          </a:stretch>
        </p:blipFill>
        <p:spPr>
          <a:xfrm>
            <a:off x="2273300" y="5574207"/>
            <a:ext cx="513200" cy="407995"/>
          </a:xfrm>
          <a:prstGeom prst="rect">
            <a:avLst/>
          </a:prstGeom>
          <a:noFill/>
          <a:ln>
            <a:noFill/>
          </a:ln>
        </p:spPr>
      </p:pic>
      <p:pic>
        <p:nvPicPr>
          <p:cNvPr id="961" name="Google Shape;961;p31"/>
          <p:cNvPicPr preferRelativeResize="0"/>
          <p:nvPr/>
        </p:nvPicPr>
        <p:blipFill>
          <a:blip r:embed="rId10">
            <a:alphaModFix/>
          </a:blip>
          <a:stretch>
            <a:fillRect/>
          </a:stretch>
        </p:blipFill>
        <p:spPr>
          <a:xfrm>
            <a:off x="2273300" y="6247507"/>
            <a:ext cx="513200" cy="407995"/>
          </a:xfrm>
          <a:prstGeom prst="rect">
            <a:avLst/>
          </a:prstGeom>
          <a:noFill/>
          <a:ln>
            <a:noFill/>
          </a:ln>
        </p:spPr>
      </p:pic>
      <p:pic>
        <p:nvPicPr>
          <p:cNvPr id="962" name="Google Shape;962;p31"/>
          <p:cNvPicPr preferRelativeResize="0"/>
          <p:nvPr/>
        </p:nvPicPr>
        <p:blipFill>
          <a:blip r:embed="rId10">
            <a:alphaModFix/>
          </a:blip>
          <a:stretch>
            <a:fillRect/>
          </a:stretch>
        </p:blipFill>
        <p:spPr>
          <a:xfrm>
            <a:off x="594300" y="3454907"/>
            <a:ext cx="513200" cy="407995"/>
          </a:xfrm>
          <a:prstGeom prst="rect">
            <a:avLst/>
          </a:prstGeom>
          <a:noFill/>
          <a:ln>
            <a:noFill/>
          </a:ln>
        </p:spPr>
      </p:pic>
      <p:pic>
        <p:nvPicPr>
          <p:cNvPr id="963" name="Google Shape;963;p31"/>
          <p:cNvPicPr preferRelativeResize="0"/>
          <p:nvPr/>
        </p:nvPicPr>
        <p:blipFill>
          <a:blip r:embed="rId10">
            <a:alphaModFix/>
          </a:blip>
          <a:stretch>
            <a:fillRect/>
          </a:stretch>
        </p:blipFill>
        <p:spPr>
          <a:xfrm>
            <a:off x="11236900" y="3454907"/>
            <a:ext cx="513200" cy="4079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pic>
        <p:nvPicPr>
          <p:cNvPr id="999" name="Google Shape;999;p33"/>
          <p:cNvPicPr preferRelativeResize="0"/>
          <p:nvPr/>
        </p:nvPicPr>
        <p:blipFill>
          <a:blip r:embed="rId3">
            <a:alphaModFix/>
          </a:blip>
          <a:stretch>
            <a:fillRect/>
          </a:stretch>
        </p:blipFill>
        <p:spPr>
          <a:xfrm>
            <a:off x="1" y="0"/>
            <a:ext cx="12192004" cy="6828232"/>
          </a:xfrm>
          <a:prstGeom prst="rect">
            <a:avLst/>
          </a:prstGeom>
          <a:noFill/>
          <a:ln>
            <a:noFill/>
          </a:ln>
        </p:spPr>
      </p:pic>
      <p:sp>
        <p:nvSpPr>
          <p:cNvPr id="1000" name="Google Shape;1000;p33"/>
          <p:cNvSpPr txBox="1"/>
          <p:nvPr/>
        </p:nvSpPr>
        <p:spPr>
          <a:xfrm>
            <a:off x="-100" y="-12700"/>
            <a:ext cx="12192000" cy="533504"/>
          </a:xfrm>
          <a:prstGeom prst="rect">
            <a:avLst/>
          </a:prstGeom>
          <a:solidFill>
            <a:schemeClr val="lt1"/>
          </a:solid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FFFFFF"/>
                </a:solidFill>
                <a:latin typeface="Calibri"/>
                <a:ea typeface="Calibri"/>
                <a:cs typeface="Calibri"/>
                <a:sym typeface="Calibri"/>
              </a:rPr>
              <a:t>Application of ML Model In Flight</a:t>
            </a:r>
            <a:endParaRPr sz="1867" b="1" kern="0">
              <a:solidFill>
                <a:srgbClr val="FFFFFF"/>
              </a:solidFill>
              <a:latin typeface="Calibri"/>
              <a:ea typeface="Calibri"/>
              <a:cs typeface="Calibri"/>
              <a:sym typeface="Calibri"/>
            </a:endParaRPr>
          </a:p>
        </p:txBody>
      </p:sp>
      <p:sp>
        <p:nvSpPr>
          <p:cNvPr id="1001" name="Google Shape;1001;p33"/>
          <p:cNvSpPr/>
          <p:nvPr/>
        </p:nvSpPr>
        <p:spPr>
          <a:xfrm>
            <a:off x="2159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Origin</a:t>
            </a:r>
            <a:endParaRPr sz="1867" kern="0">
              <a:solidFill>
                <a:srgbClr val="000000"/>
              </a:solidFill>
              <a:latin typeface="Arial"/>
              <a:cs typeface="Arial"/>
              <a:sym typeface="Arial"/>
            </a:endParaRPr>
          </a:p>
        </p:txBody>
      </p:sp>
      <p:sp>
        <p:nvSpPr>
          <p:cNvPr id="1002" name="Google Shape;1002;p33"/>
          <p:cNvSpPr txBox="1"/>
          <p:nvPr/>
        </p:nvSpPr>
        <p:spPr>
          <a:xfrm>
            <a:off x="215900" y="55114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Location: </a:t>
            </a:r>
            <a:endParaRPr sz="1867" kern="0">
              <a:solidFill>
                <a:srgbClr val="000000"/>
              </a:solidFill>
              <a:latin typeface="Calibri"/>
              <a:ea typeface="Calibri"/>
              <a:cs typeface="Calibri"/>
              <a:sym typeface="Calibri"/>
            </a:endParaRPr>
          </a:p>
        </p:txBody>
      </p:sp>
      <p:sp>
        <p:nvSpPr>
          <p:cNvPr id="1003" name="Google Shape;1003;p33"/>
          <p:cNvSpPr txBox="1"/>
          <p:nvPr/>
        </p:nvSpPr>
        <p:spPr>
          <a:xfrm>
            <a:off x="215900" y="6184700"/>
            <a:ext cx="3022800" cy="533504"/>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Engine Env:  </a:t>
            </a:r>
            <a:endParaRPr sz="1867" kern="0">
              <a:solidFill>
                <a:srgbClr val="000000"/>
              </a:solidFill>
              <a:latin typeface="Calibri"/>
              <a:ea typeface="Calibri"/>
              <a:cs typeface="Calibri"/>
              <a:sym typeface="Calibri"/>
            </a:endParaRPr>
          </a:p>
        </p:txBody>
      </p:sp>
      <p:sp>
        <p:nvSpPr>
          <p:cNvPr id="1004" name="Google Shape;1004;p33"/>
          <p:cNvSpPr txBox="1"/>
          <p:nvPr/>
        </p:nvSpPr>
        <p:spPr>
          <a:xfrm>
            <a:off x="215900" y="-2501"/>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Pattern: AI / ML</a:t>
            </a:r>
            <a:endParaRPr sz="1733" kern="0">
              <a:solidFill>
                <a:srgbClr val="000000"/>
              </a:solidFill>
              <a:latin typeface="Calibri"/>
              <a:ea typeface="Calibri"/>
              <a:cs typeface="Calibri"/>
              <a:sym typeface="Calibri"/>
            </a:endParaRPr>
          </a:p>
        </p:txBody>
      </p:sp>
      <p:sp>
        <p:nvSpPr>
          <p:cNvPr id="1005" name="Google Shape;1005;p33"/>
          <p:cNvSpPr txBox="1"/>
          <p:nvPr/>
        </p:nvSpPr>
        <p:spPr>
          <a:xfrm>
            <a:off x="8978700" y="-12700"/>
            <a:ext cx="3022800" cy="512857"/>
          </a:xfrm>
          <a:prstGeom prst="rect">
            <a:avLst/>
          </a:prstGeom>
          <a:solidFill>
            <a:srgbClr val="DFE5EC"/>
          </a:solidFill>
          <a:ln w="9525" cap="flat" cmpd="sng">
            <a:solidFill>
              <a:schemeClr val="lt2"/>
            </a:solidFill>
            <a:prstDash val="solid"/>
            <a:round/>
            <a:headEnd type="none" w="sm" len="sm"/>
            <a:tailEnd type="none" w="sm" len="sm"/>
          </a:ln>
          <a:effectLst>
            <a:outerShdw blurRad="57150" dist="3810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 sz="1733" kern="0">
                <a:solidFill>
                  <a:srgbClr val="000000"/>
                </a:solidFill>
                <a:latin typeface="Calibri"/>
                <a:ea typeface="Calibri"/>
                <a:cs typeface="Calibri"/>
                <a:sym typeface="Calibri"/>
              </a:rPr>
              <a:t>Mode: Streaming</a:t>
            </a:r>
            <a:endParaRPr sz="1733" kern="0">
              <a:solidFill>
                <a:srgbClr val="000000"/>
              </a:solidFill>
              <a:latin typeface="Calibri"/>
              <a:ea typeface="Calibri"/>
              <a:cs typeface="Calibri"/>
              <a:sym typeface="Calibri"/>
            </a:endParaRPr>
          </a:p>
        </p:txBody>
      </p:sp>
      <p:sp>
        <p:nvSpPr>
          <p:cNvPr id="1006" name="Google Shape;1006;p33"/>
          <p:cNvSpPr/>
          <p:nvPr/>
        </p:nvSpPr>
        <p:spPr>
          <a:xfrm>
            <a:off x="10807700" y="2794000"/>
            <a:ext cx="1270000" cy="1270000"/>
          </a:xfrm>
          <a:prstGeom prst="ellipse">
            <a:avLst/>
          </a:prstGeom>
          <a:solidFill>
            <a:srgbClr val="78899D"/>
          </a:solidFill>
          <a:ln w="9525" cap="flat" cmpd="sng">
            <a:solidFill>
              <a:schemeClr val="lt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Dest</a:t>
            </a:r>
            <a:endParaRPr sz="1867" kern="0">
              <a:solidFill>
                <a:srgbClr val="000000"/>
              </a:solidFill>
              <a:latin typeface="Arial"/>
              <a:cs typeface="Arial"/>
              <a:sym typeface="Arial"/>
            </a:endParaRPr>
          </a:p>
        </p:txBody>
      </p:sp>
      <p:pic>
        <p:nvPicPr>
          <p:cNvPr id="1007" name="Google Shape;1007;p33"/>
          <p:cNvPicPr preferRelativeResize="0"/>
          <p:nvPr/>
        </p:nvPicPr>
        <p:blipFill>
          <a:blip r:embed="rId4">
            <a:alphaModFix/>
          </a:blip>
          <a:stretch>
            <a:fillRect/>
          </a:stretch>
        </p:blipFill>
        <p:spPr>
          <a:xfrm>
            <a:off x="1760100" y="-675700"/>
            <a:ext cx="513200" cy="513200"/>
          </a:xfrm>
          <a:prstGeom prst="rect">
            <a:avLst/>
          </a:prstGeom>
          <a:noFill/>
          <a:ln>
            <a:noFill/>
          </a:ln>
        </p:spPr>
      </p:pic>
      <p:pic>
        <p:nvPicPr>
          <p:cNvPr id="1008" name="Google Shape;1008;p33"/>
          <p:cNvPicPr preferRelativeResize="0"/>
          <p:nvPr/>
        </p:nvPicPr>
        <p:blipFill>
          <a:blip r:embed="rId5">
            <a:alphaModFix/>
          </a:blip>
          <a:stretch>
            <a:fillRect/>
          </a:stretch>
        </p:blipFill>
        <p:spPr>
          <a:xfrm>
            <a:off x="1556901" y="7145859"/>
            <a:ext cx="513201" cy="499541"/>
          </a:xfrm>
          <a:prstGeom prst="rect">
            <a:avLst/>
          </a:prstGeom>
          <a:noFill/>
          <a:ln>
            <a:noFill/>
          </a:ln>
        </p:spPr>
      </p:pic>
      <p:pic>
        <p:nvPicPr>
          <p:cNvPr id="1009" name="Google Shape;1009;p33"/>
          <p:cNvPicPr preferRelativeResize="0"/>
          <p:nvPr/>
        </p:nvPicPr>
        <p:blipFill>
          <a:blip r:embed="rId6">
            <a:alphaModFix/>
          </a:blip>
          <a:stretch>
            <a:fillRect/>
          </a:stretch>
        </p:blipFill>
        <p:spPr>
          <a:xfrm>
            <a:off x="972700" y="-675700"/>
            <a:ext cx="513200" cy="513200"/>
          </a:xfrm>
          <a:prstGeom prst="rect">
            <a:avLst/>
          </a:prstGeom>
          <a:noFill/>
          <a:ln>
            <a:noFill/>
          </a:ln>
        </p:spPr>
      </p:pic>
      <p:pic>
        <p:nvPicPr>
          <p:cNvPr id="1010" name="Google Shape;1010;p33"/>
          <p:cNvPicPr preferRelativeResize="0"/>
          <p:nvPr/>
        </p:nvPicPr>
        <p:blipFill>
          <a:blip r:embed="rId7">
            <a:alphaModFix/>
          </a:blip>
          <a:stretch>
            <a:fillRect/>
          </a:stretch>
        </p:blipFill>
        <p:spPr>
          <a:xfrm>
            <a:off x="215900" y="-736600"/>
            <a:ext cx="635000" cy="635000"/>
          </a:xfrm>
          <a:prstGeom prst="rect">
            <a:avLst/>
          </a:prstGeom>
          <a:noFill/>
          <a:ln>
            <a:noFill/>
          </a:ln>
        </p:spPr>
      </p:pic>
      <p:grpSp>
        <p:nvGrpSpPr>
          <p:cNvPr id="1011" name="Google Shape;1011;p33"/>
          <p:cNvGrpSpPr/>
          <p:nvPr/>
        </p:nvGrpSpPr>
        <p:grpSpPr>
          <a:xfrm>
            <a:off x="2070225" y="5626120"/>
            <a:ext cx="406416" cy="304161"/>
            <a:chOff x="3593275" y="-531025"/>
            <a:chExt cx="454875" cy="388225"/>
          </a:xfrm>
        </p:grpSpPr>
        <p:cxnSp>
          <p:nvCxnSpPr>
            <p:cNvPr id="1012" name="Google Shape;1012;p33"/>
            <p:cNvCxnSpPr/>
            <p:nvPr/>
          </p:nvCxnSpPr>
          <p:spPr>
            <a:xfrm>
              <a:off x="3686175" y="-381000"/>
              <a:ext cx="0" cy="238200"/>
            </a:xfrm>
            <a:prstGeom prst="straightConnector1">
              <a:avLst/>
            </a:prstGeom>
            <a:noFill/>
            <a:ln w="28575" cap="flat" cmpd="sng">
              <a:solidFill>
                <a:schemeClr val="dk1"/>
              </a:solidFill>
              <a:prstDash val="solid"/>
              <a:round/>
              <a:headEnd type="none" w="med" len="med"/>
              <a:tailEnd type="none" w="med" len="med"/>
            </a:ln>
          </p:spPr>
        </p:cxnSp>
        <p:cxnSp>
          <p:nvCxnSpPr>
            <p:cNvPr id="1013" name="Google Shape;1013;p33"/>
            <p:cNvCxnSpPr/>
            <p:nvPr/>
          </p:nvCxnSpPr>
          <p:spPr>
            <a:xfrm flipH="1">
              <a:off x="3593275" y="-53102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1014" name="Google Shape;1014;p33"/>
            <p:cNvCxnSpPr/>
            <p:nvPr/>
          </p:nvCxnSpPr>
          <p:spPr>
            <a:xfrm rot="10800000">
              <a:off x="3814750" y="-52507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1015" name="Google Shape;1015;p33"/>
            <p:cNvCxnSpPr/>
            <p:nvPr/>
          </p:nvCxnSpPr>
          <p:spPr>
            <a:xfrm>
              <a:off x="3960000" y="-381000"/>
              <a:ext cx="0" cy="238200"/>
            </a:xfrm>
            <a:prstGeom prst="straightConnector1">
              <a:avLst/>
            </a:prstGeom>
            <a:noFill/>
            <a:ln w="28575" cap="flat" cmpd="sng">
              <a:solidFill>
                <a:schemeClr val="dk1"/>
              </a:solidFill>
              <a:prstDash val="solid"/>
              <a:round/>
              <a:headEnd type="none" w="med" len="med"/>
              <a:tailEnd type="none" w="med" len="med"/>
            </a:ln>
          </p:spPr>
        </p:cxnSp>
      </p:grpSp>
      <p:grpSp>
        <p:nvGrpSpPr>
          <p:cNvPr id="1016" name="Google Shape;1016;p33"/>
          <p:cNvGrpSpPr/>
          <p:nvPr/>
        </p:nvGrpSpPr>
        <p:grpSpPr>
          <a:xfrm>
            <a:off x="623858" y="3487393"/>
            <a:ext cx="454087" cy="339827"/>
            <a:chOff x="3593275" y="-531025"/>
            <a:chExt cx="454875" cy="388225"/>
          </a:xfrm>
        </p:grpSpPr>
        <p:cxnSp>
          <p:nvCxnSpPr>
            <p:cNvPr id="1017" name="Google Shape;1017;p33"/>
            <p:cNvCxnSpPr/>
            <p:nvPr/>
          </p:nvCxnSpPr>
          <p:spPr>
            <a:xfrm>
              <a:off x="3686175" y="-381000"/>
              <a:ext cx="0" cy="238200"/>
            </a:xfrm>
            <a:prstGeom prst="straightConnector1">
              <a:avLst/>
            </a:prstGeom>
            <a:noFill/>
            <a:ln w="28575" cap="flat" cmpd="sng">
              <a:solidFill>
                <a:schemeClr val="dk1"/>
              </a:solidFill>
              <a:prstDash val="solid"/>
              <a:round/>
              <a:headEnd type="none" w="med" len="med"/>
              <a:tailEnd type="none" w="med" len="med"/>
            </a:ln>
          </p:spPr>
        </p:cxnSp>
        <p:cxnSp>
          <p:nvCxnSpPr>
            <p:cNvPr id="1018" name="Google Shape;1018;p33"/>
            <p:cNvCxnSpPr/>
            <p:nvPr/>
          </p:nvCxnSpPr>
          <p:spPr>
            <a:xfrm flipH="1">
              <a:off x="3593275" y="-53102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1019" name="Google Shape;1019;p33"/>
            <p:cNvCxnSpPr/>
            <p:nvPr/>
          </p:nvCxnSpPr>
          <p:spPr>
            <a:xfrm rot="10800000">
              <a:off x="3814750" y="-52507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1020" name="Google Shape;1020;p33"/>
            <p:cNvCxnSpPr/>
            <p:nvPr/>
          </p:nvCxnSpPr>
          <p:spPr>
            <a:xfrm>
              <a:off x="3960000" y="-381000"/>
              <a:ext cx="0" cy="238200"/>
            </a:xfrm>
            <a:prstGeom prst="straightConnector1">
              <a:avLst/>
            </a:prstGeom>
            <a:noFill/>
            <a:ln w="28575" cap="flat" cmpd="sng">
              <a:solidFill>
                <a:schemeClr val="dk1"/>
              </a:solidFill>
              <a:prstDash val="solid"/>
              <a:round/>
              <a:headEnd type="none" w="med" len="med"/>
              <a:tailEnd type="none" w="med" len="med"/>
            </a:ln>
          </p:spPr>
        </p:cxnSp>
      </p:grpSp>
      <p:grpSp>
        <p:nvGrpSpPr>
          <p:cNvPr id="1021" name="Google Shape;1021;p33"/>
          <p:cNvGrpSpPr/>
          <p:nvPr/>
        </p:nvGrpSpPr>
        <p:grpSpPr>
          <a:xfrm>
            <a:off x="11215658" y="3487393"/>
            <a:ext cx="454087" cy="339827"/>
            <a:chOff x="3593275" y="-531025"/>
            <a:chExt cx="454875" cy="388225"/>
          </a:xfrm>
        </p:grpSpPr>
        <p:cxnSp>
          <p:nvCxnSpPr>
            <p:cNvPr id="1022" name="Google Shape;1022;p33"/>
            <p:cNvCxnSpPr/>
            <p:nvPr/>
          </p:nvCxnSpPr>
          <p:spPr>
            <a:xfrm>
              <a:off x="3686175" y="-381000"/>
              <a:ext cx="0" cy="2382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33"/>
            <p:cNvCxnSpPr/>
            <p:nvPr/>
          </p:nvCxnSpPr>
          <p:spPr>
            <a:xfrm flipH="1">
              <a:off x="3593275" y="-53102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1024" name="Google Shape;1024;p33"/>
            <p:cNvCxnSpPr/>
            <p:nvPr/>
          </p:nvCxnSpPr>
          <p:spPr>
            <a:xfrm rot="10800000">
              <a:off x="3814750" y="-525075"/>
              <a:ext cx="233400" cy="238200"/>
            </a:xfrm>
            <a:prstGeom prst="straightConnector1">
              <a:avLst/>
            </a:prstGeom>
            <a:noFill/>
            <a:ln w="28575" cap="flat" cmpd="sng">
              <a:solidFill>
                <a:schemeClr val="dk1"/>
              </a:solidFill>
              <a:prstDash val="solid"/>
              <a:round/>
              <a:headEnd type="none" w="med" len="med"/>
              <a:tailEnd type="none" w="med" len="med"/>
            </a:ln>
          </p:spPr>
        </p:cxnSp>
        <p:cxnSp>
          <p:nvCxnSpPr>
            <p:cNvPr id="1025" name="Google Shape;1025;p33"/>
            <p:cNvCxnSpPr/>
            <p:nvPr/>
          </p:nvCxnSpPr>
          <p:spPr>
            <a:xfrm>
              <a:off x="3960000" y="-381000"/>
              <a:ext cx="0" cy="238200"/>
            </a:xfrm>
            <a:prstGeom prst="straightConnector1">
              <a:avLst/>
            </a:prstGeom>
            <a:noFill/>
            <a:ln w="28575" cap="flat" cmpd="sng">
              <a:solidFill>
                <a:schemeClr val="dk1"/>
              </a:solidFill>
              <a:prstDash val="solid"/>
              <a:round/>
              <a:headEnd type="none" w="med" len="med"/>
              <a:tailEnd type="none" w="med" len="med"/>
            </a:ln>
          </p:spPr>
        </p:cxnSp>
      </p:grpSp>
      <p:pic>
        <p:nvPicPr>
          <p:cNvPr id="1026" name="Google Shape;1026;p33"/>
          <p:cNvPicPr preferRelativeResize="0"/>
          <p:nvPr/>
        </p:nvPicPr>
        <p:blipFill rotWithShape="1">
          <a:blip r:embed="rId8">
            <a:alphaModFix/>
          </a:blip>
          <a:srcRect l="17588" r="17052"/>
          <a:stretch/>
        </p:blipFill>
        <p:spPr>
          <a:xfrm>
            <a:off x="8586333" y="-738714"/>
            <a:ext cx="513200" cy="412231"/>
          </a:xfrm>
          <a:prstGeom prst="rect">
            <a:avLst/>
          </a:prstGeom>
          <a:noFill/>
          <a:ln>
            <a:noFill/>
          </a:ln>
        </p:spPr>
      </p:pic>
      <p:pic>
        <p:nvPicPr>
          <p:cNvPr id="1027" name="Google Shape;1027;p33"/>
          <p:cNvPicPr preferRelativeResize="0"/>
          <p:nvPr/>
        </p:nvPicPr>
        <p:blipFill>
          <a:blip r:embed="rId9">
            <a:alphaModFix/>
          </a:blip>
          <a:stretch>
            <a:fillRect/>
          </a:stretch>
        </p:blipFill>
        <p:spPr>
          <a:xfrm>
            <a:off x="7227465" y="-698749"/>
            <a:ext cx="513201" cy="332281"/>
          </a:xfrm>
          <a:prstGeom prst="rect">
            <a:avLst/>
          </a:prstGeom>
          <a:noFill/>
          <a:ln>
            <a:noFill/>
          </a:ln>
        </p:spPr>
      </p:pic>
      <p:pic>
        <p:nvPicPr>
          <p:cNvPr id="1028" name="Google Shape;1028;p33"/>
          <p:cNvPicPr preferRelativeResize="0"/>
          <p:nvPr/>
        </p:nvPicPr>
        <p:blipFill>
          <a:blip r:embed="rId10">
            <a:alphaModFix/>
          </a:blip>
          <a:stretch>
            <a:fillRect/>
          </a:stretch>
        </p:blipFill>
        <p:spPr>
          <a:xfrm>
            <a:off x="7906900" y="-736594"/>
            <a:ext cx="513200" cy="407995"/>
          </a:xfrm>
          <a:prstGeom prst="rect">
            <a:avLst/>
          </a:prstGeom>
          <a:noFill/>
          <a:ln>
            <a:noFill/>
          </a:ln>
        </p:spPr>
      </p:pic>
      <p:pic>
        <p:nvPicPr>
          <p:cNvPr id="1029" name="Google Shape;1029;p33"/>
          <p:cNvPicPr preferRelativeResize="0"/>
          <p:nvPr/>
        </p:nvPicPr>
        <p:blipFill>
          <a:blip r:embed="rId11">
            <a:alphaModFix/>
          </a:blip>
          <a:stretch>
            <a:fillRect/>
          </a:stretch>
        </p:blipFill>
        <p:spPr>
          <a:xfrm>
            <a:off x="2273301" y="7223011"/>
            <a:ext cx="513199" cy="345259"/>
          </a:xfrm>
          <a:prstGeom prst="rect">
            <a:avLst/>
          </a:prstGeom>
          <a:noFill/>
          <a:ln>
            <a:noFill/>
          </a:ln>
        </p:spPr>
      </p:pic>
      <p:pic>
        <p:nvPicPr>
          <p:cNvPr id="1030" name="Google Shape;1030;p33"/>
          <p:cNvPicPr preferRelativeResize="0"/>
          <p:nvPr/>
        </p:nvPicPr>
        <p:blipFill>
          <a:blip r:embed="rId12">
            <a:alphaModFix/>
          </a:blip>
          <a:stretch>
            <a:fillRect/>
          </a:stretch>
        </p:blipFill>
        <p:spPr>
          <a:xfrm>
            <a:off x="2046400" y="6224467"/>
            <a:ext cx="454067" cy="4540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D59148-786D-03C7-E65F-0F67E239967B}"/>
              </a:ext>
            </a:extLst>
          </p:cNvPr>
          <p:cNvPicPr>
            <a:picLocks noChangeAspect="1"/>
          </p:cNvPicPr>
          <p:nvPr/>
        </p:nvPicPr>
        <p:blipFill>
          <a:blip r:embed="rId3"/>
          <a:srcRect/>
          <a:stretch/>
        </p:blipFill>
        <p:spPr>
          <a:xfrm>
            <a:off x="2381" y="1339"/>
            <a:ext cx="12189619" cy="6856661"/>
          </a:xfrm>
          <a:prstGeom prst="rect">
            <a:avLst/>
          </a:prstGeom>
          <a:solidFill>
            <a:srgbClr val="F2F5F9"/>
          </a:solidFill>
        </p:spPr>
      </p:pic>
      <p:sp>
        <p:nvSpPr>
          <p:cNvPr id="2" name="Title 1">
            <a:extLst>
              <a:ext uri="{FF2B5EF4-FFF2-40B4-BE49-F238E27FC236}">
                <a16:creationId xmlns:a16="http://schemas.microsoft.com/office/drawing/2014/main" id="{3E58BE70-44ED-DD6E-92E4-783F4FB9C795}"/>
              </a:ext>
            </a:extLst>
          </p:cNvPr>
          <p:cNvSpPr>
            <a:spLocks noGrp="1"/>
          </p:cNvSpPr>
          <p:nvPr>
            <p:ph type="title"/>
          </p:nvPr>
        </p:nvSpPr>
        <p:spPr>
          <a:xfrm>
            <a:off x="288755" y="211912"/>
            <a:ext cx="5790070" cy="974921"/>
          </a:xfrm>
        </p:spPr>
        <p:txBody>
          <a:bodyPr>
            <a:normAutofit/>
          </a:bodyPr>
          <a:lstStyle/>
          <a:p>
            <a:r>
              <a:rPr lang="en-US" sz="2700">
                <a:solidFill>
                  <a:schemeClr val="accent1"/>
                </a:solidFill>
                <a:latin typeface="IBM Plex Sans Light" panose="020B0403050203000203" pitchFamily="34" charset="0"/>
              </a:rPr>
              <a:t>Intro of Use Case</a:t>
            </a:r>
          </a:p>
        </p:txBody>
      </p:sp>
      <p:sp>
        <p:nvSpPr>
          <p:cNvPr id="3" name="TextBox 2">
            <a:extLst>
              <a:ext uri="{FF2B5EF4-FFF2-40B4-BE49-F238E27FC236}">
                <a16:creationId xmlns:a16="http://schemas.microsoft.com/office/drawing/2014/main" id="{3E1447DC-2597-46B9-E347-5A4CDCEBCD76}"/>
              </a:ext>
            </a:extLst>
          </p:cNvPr>
          <p:cNvSpPr txBox="1"/>
          <p:nvPr/>
        </p:nvSpPr>
        <p:spPr>
          <a:xfrm>
            <a:off x="488893" y="1669464"/>
            <a:ext cx="4453497" cy="4625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IBM Plex Sans" panose="020B0503050203000203" pitchFamily="34" charset="0"/>
              <a:ea typeface="+mn-ea"/>
              <a:cs typeface="+mn-cs"/>
            </a:endParaRPr>
          </a:p>
        </p:txBody>
      </p:sp>
      <p:sp>
        <p:nvSpPr>
          <p:cNvPr id="5" name="Rectangle 4">
            <a:extLst>
              <a:ext uri="{FF2B5EF4-FFF2-40B4-BE49-F238E27FC236}">
                <a16:creationId xmlns:a16="http://schemas.microsoft.com/office/drawing/2014/main" id="{F58E319B-BE21-ECA0-A116-8FF9FD58565E}"/>
              </a:ext>
            </a:extLst>
          </p:cNvPr>
          <p:cNvSpPr/>
          <p:nvPr/>
        </p:nvSpPr>
        <p:spPr>
          <a:xfrm>
            <a:off x="6113176" y="0"/>
            <a:ext cx="6096000" cy="6858000"/>
          </a:xfrm>
          <a:prstGeom prst="rect">
            <a:avLst/>
          </a:prstGeom>
          <a:solidFill>
            <a:srgbClr val="F2F5F9"/>
          </a:solidFill>
          <a:ln>
            <a:solidFill>
              <a:srgbClr val="ED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group of people sitting in a circle&#10;&#10;Description automatically generated">
            <a:extLst>
              <a:ext uri="{FF2B5EF4-FFF2-40B4-BE49-F238E27FC236}">
                <a16:creationId xmlns:a16="http://schemas.microsoft.com/office/drawing/2014/main" id="{B1D35D82-1AAE-4E0A-A861-E13F54C7B5EB}"/>
              </a:ext>
            </a:extLst>
          </p:cNvPr>
          <p:cNvPicPr>
            <a:picLocks noChangeAspect="1"/>
          </p:cNvPicPr>
          <p:nvPr/>
        </p:nvPicPr>
        <p:blipFill>
          <a:blip r:embed="rId4"/>
          <a:stretch>
            <a:fillRect/>
          </a:stretch>
        </p:blipFill>
        <p:spPr>
          <a:xfrm>
            <a:off x="281651" y="1567741"/>
            <a:ext cx="5582356" cy="3722517"/>
          </a:xfrm>
          <a:prstGeom prst="rect">
            <a:avLst/>
          </a:prstGeom>
        </p:spPr>
      </p:pic>
      <p:sp>
        <p:nvSpPr>
          <p:cNvPr id="9" name="TextBox 8">
            <a:extLst>
              <a:ext uri="{FF2B5EF4-FFF2-40B4-BE49-F238E27FC236}">
                <a16:creationId xmlns:a16="http://schemas.microsoft.com/office/drawing/2014/main" id="{45D75CC4-60AC-05DD-3E4C-44372721B28B}"/>
              </a:ext>
            </a:extLst>
          </p:cNvPr>
          <p:cNvSpPr txBox="1"/>
          <p:nvPr/>
        </p:nvSpPr>
        <p:spPr>
          <a:xfrm>
            <a:off x="6286067" y="1028342"/>
            <a:ext cx="5386053" cy="4801314"/>
          </a:xfrm>
          <a:prstGeom prst="rect">
            <a:avLst/>
          </a:prstGeom>
          <a:noFill/>
        </p:spPr>
        <p:txBody>
          <a:bodyPr wrap="square">
            <a:spAutoFit/>
          </a:bodyPr>
          <a:lstStyle/>
          <a:p>
            <a:r>
              <a:rPr lang="en-ID" sz="1800">
                <a:latin typeface="IBM Plex Sans" panose="020B0503050203000203" pitchFamily="34" charset="0"/>
              </a:rPr>
              <a:t>Quantum Bank is a leading financial institution operating across multiple regions, processing millions of transactions daily. Reacting to financial risk in real-time is critical to ensuring regulatory compliance and preventing fraud.</a:t>
            </a:r>
          </a:p>
          <a:p>
            <a:endParaRPr lang="en-ID" sz="1800">
              <a:latin typeface="IBM Plex Sans" panose="020B0503050203000203" pitchFamily="34" charset="0"/>
            </a:endParaRPr>
          </a:p>
          <a:p>
            <a:r>
              <a:rPr lang="en-ID" sz="1800">
                <a:latin typeface="IBM Plex Sans" panose="020B0503050203000203" pitchFamily="34" charset="0"/>
              </a:rPr>
              <a:t>However, Quantum Bank’s financial data is scattered across multiple databases and data warehouses. The risk and analytics teams need to:</a:t>
            </a:r>
          </a:p>
          <a:p>
            <a:endParaRPr lang="en-ID">
              <a:latin typeface="IBM Plex Sans" panose="020B0503050203000203" pitchFamily="34" charset="0"/>
            </a:endParaRPr>
          </a:p>
          <a:p>
            <a:pPr marL="342900" indent="-342900">
              <a:buAutoNum type="arabicPeriod"/>
            </a:pPr>
            <a:r>
              <a:rPr lang="en-ID" sz="1800">
                <a:latin typeface="IBM Plex Sans" panose="020B0503050203000203" pitchFamily="34" charset="0"/>
              </a:rPr>
              <a:t>Break the data silos to get a unified view of financial risk.</a:t>
            </a:r>
          </a:p>
          <a:p>
            <a:pPr marL="342900" indent="-342900">
              <a:buAutoNum type="arabicPeriod"/>
            </a:pPr>
            <a:r>
              <a:rPr lang="en-ID" sz="1800">
                <a:latin typeface="IBM Plex Sans" panose="020B0503050203000203" pitchFamily="34" charset="0"/>
              </a:rPr>
              <a:t>Continuously monitor and analyse transactions in near real-time.</a:t>
            </a:r>
          </a:p>
          <a:p>
            <a:pPr marL="342900" indent="-342900">
              <a:buAutoNum type="arabicPeriod"/>
            </a:pPr>
            <a:r>
              <a:rPr lang="en-ID" sz="1800">
                <a:latin typeface="IBM Plex Sans" panose="020B0503050203000203" pitchFamily="34" charset="0"/>
              </a:rPr>
              <a:t>Implement a cost-effective and high-performance data solution for deep analytics and AI.</a:t>
            </a:r>
          </a:p>
        </p:txBody>
      </p:sp>
      <p:sp>
        <p:nvSpPr>
          <p:cNvPr id="6" name="Rectangle 5">
            <a:extLst>
              <a:ext uri="{FF2B5EF4-FFF2-40B4-BE49-F238E27FC236}">
                <a16:creationId xmlns:a16="http://schemas.microsoft.com/office/drawing/2014/main" id="{83D24A00-3DFB-6875-8657-D4996E28A50A}"/>
              </a:ext>
            </a:extLst>
          </p:cNvPr>
          <p:cNvSpPr/>
          <p:nvPr/>
        </p:nvSpPr>
        <p:spPr>
          <a:xfrm>
            <a:off x="11231302" y="86787"/>
            <a:ext cx="849086" cy="275423"/>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latin typeface="IBM Plex Sans" panose="020B0503050203000203" pitchFamily="34" charset="0"/>
              </a:rPr>
              <a:t>DEMO</a:t>
            </a:r>
          </a:p>
        </p:txBody>
      </p:sp>
    </p:spTree>
    <p:extLst>
      <p:ext uri="{BB962C8B-B14F-4D97-AF65-F5344CB8AC3E}">
        <p14:creationId xmlns:p14="http://schemas.microsoft.com/office/powerpoint/2010/main" val="3003531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87423-87E9-D280-2CF3-38661E2AA60C}"/>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767ACA15-7832-0D52-3D80-80E4F43C4F15}"/>
              </a:ext>
            </a:extLst>
          </p:cNvPr>
          <p:cNvPicPr>
            <a:picLocks noChangeAspect="1"/>
          </p:cNvPicPr>
          <p:nvPr/>
        </p:nvPicPr>
        <p:blipFill>
          <a:blip r:embed="rId3"/>
          <a:stretch>
            <a:fillRect/>
          </a:stretch>
        </p:blipFill>
        <p:spPr>
          <a:xfrm>
            <a:off x="217713" y="5203372"/>
            <a:ext cx="5878287" cy="1481446"/>
          </a:xfrm>
          <a:prstGeom prst="rect">
            <a:avLst/>
          </a:prstGeom>
        </p:spPr>
      </p:pic>
      <p:cxnSp>
        <p:nvCxnSpPr>
          <p:cNvPr id="4" name="Straight Connector 3">
            <a:extLst>
              <a:ext uri="{FF2B5EF4-FFF2-40B4-BE49-F238E27FC236}">
                <a16:creationId xmlns:a16="http://schemas.microsoft.com/office/drawing/2014/main" id="{AC9C9A73-1B33-CB18-38C4-8636E0ED0EF7}"/>
              </a:ext>
            </a:extLst>
          </p:cNvPr>
          <p:cNvCxnSpPr>
            <a:cxnSpLocks/>
          </p:cNvCxnSpPr>
          <p:nvPr/>
        </p:nvCxnSpPr>
        <p:spPr bwMode="auto">
          <a:xfrm>
            <a:off x="130625" y="1226921"/>
            <a:ext cx="551754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EA7199B9-CC85-EE07-FCD9-87B28AAB92B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80920" y="277121"/>
            <a:ext cx="5500720" cy="6282294"/>
          </a:xfrm>
          <a:prstGeom prst="rect">
            <a:avLst/>
          </a:prstGeom>
        </p:spPr>
      </p:pic>
      <p:sp>
        <p:nvSpPr>
          <p:cNvPr id="11" name="Title 1">
            <a:extLst>
              <a:ext uri="{FF2B5EF4-FFF2-40B4-BE49-F238E27FC236}">
                <a16:creationId xmlns:a16="http://schemas.microsoft.com/office/drawing/2014/main" id="{F9C2BBFC-3C60-6D77-F315-9D8607EC2DB4}"/>
              </a:ext>
            </a:extLst>
          </p:cNvPr>
          <p:cNvSpPr>
            <a:spLocks noGrp="1"/>
          </p:cNvSpPr>
          <p:nvPr>
            <p:ph type="title"/>
          </p:nvPr>
        </p:nvSpPr>
        <p:spPr>
          <a:xfrm>
            <a:off x="130625" y="221614"/>
            <a:ext cx="6756958" cy="1005307"/>
          </a:xfrm>
        </p:spPr>
        <p:txBody>
          <a:bodyPr lIns="0" tIns="0" rIns="0" bIns="0" anchor="t"/>
          <a:lstStyle/>
          <a:p>
            <a:r>
              <a:rPr lang="en-US" sz="2799">
                <a:latin typeface="IBM Plex Sans Light"/>
              </a:rPr>
              <a:t>The value of </a:t>
            </a:r>
            <a:br>
              <a:rPr lang="en-US" sz="2799">
                <a:latin typeface="IBM Plex Sans Light"/>
              </a:rPr>
            </a:br>
            <a:r>
              <a:rPr lang="en-US" sz="2799">
                <a:latin typeface="IBM Plex Sans Light"/>
              </a:rPr>
              <a:t>streaming data pipelines</a:t>
            </a:r>
            <a:endParaRPr lang="en-US" sz="2200"/>
          </a:p>
        </p:txBody>
      </p:sp>
      <p:sp>
        <p:nvSpPr>
          <p:cNvPr id="12" name="Text Placeholder 2">
            <a:extLst>
              <a:ext uri="{FF2B5EF4-FFF2-40B4-BE49-F238E27FC236}">
                <a16:creationId xmlns:a16="http://schemas.microsoft.com/office/drawing/2014/main" id="{65A402B2-25EA-94A5-A7C8-C3232514115C}"/>
              </a:ext>
            </a:extLst>
          </p:cNvPr>
          <p:cNvSpPr txBox="1">
            <a:spLocks/>
          </p:cNvSpPr>
          <p:nvPr/>
        </p:nvSpPr>
        <p:spPr>
          <a:xfrm>
            <a:off x="105316" y="1654628"/>
            <a:ext cx="6103079" cy="2690186"/>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800">
                <a:solidFill>
                  <a:srgbClr val="000000"/>
                </a:solidFill>
              </a:rPr>
              <a:t>Companies need to build, run, manage and monitor streaming data pipelines at scale, </a:t>
            </a:r>
            <a:br>
              <a:rPr lang="en-US" sz="1800">
                <a:solidFill>
                  <a:srgbClr val="000000"/>
                </a:solidFill>
              </a:rPr>
            </a:br>
            <a:r>
              <a:rPr lang="en-US" sz="1800">
                <a:solidFill>
                  <a:srgbClr val="000000"/>
                </a:solidFill>
              </a:rPr>
              <a:t>across environments; and transform the data </a:t>
            </a:r>
            <a:br>
              <a:rPr lang="en-US" sz="1800">
                <a:solidFill>
                  <a:srgbClr val="000000"/>
                </a:solidFill>
              </a:rPr>
            </a:br>
            <a:r>
              <a:rPr lang="en-US" sz="1800">
                <a:solidFill>
                  <a:srgbClr val="000000"/>
                </a:solidFill>
              </a:rPr>
              <a:t>in flight as it is collected.</a:t>
            </a:r>
          </a:p>
          <a:p>
            <a:pPr defTabSz="1218956">
              <a:buClr>
                <a:srgbClr val="000000"/>
              </a:buClr>
            </a:pPr>
            <a:endParaRPr lang="en-US" sz="1800">
              <a:solidFill>
                <a:srgbClr val="000000"/>
              </a:solidFill>
            </a:endParaRPr>
          </a:p>
          <a:p>
            <a:pPr defTabSz="1218956">
              <a:buClr>
                <a:srgbClr val="000000"/>
              </a:buClr>
            </a:pPr>
            <a:r>
              <a:rPr lang="en-US" sz="1800">
                <a:solidFill>
                  <a:srgbClr val="000000"/>
                </a:solidFill>
              </a:rPr>
              <a:t>According to a Forrester study, </a:t>
            </a:r>
            <a:r>
              <a:rPr lang="en-US" sz="1800" b="1">
                <a:solidFill>
                  <a:srgbClr val="000000"/>
                </a:solidFill>
              </a:rPr>
              <a:t>87%</a:t>
            </a:r>
            <a:r>
              <a:rPr lang="en-US" sz="1800">
                <a:solidFill>
                  <a:srgbClr val="000000"/>
                </a:solidFill>
              </a:rPr>
              <a:t> of organizations require data to be ingested and analyzed within one day or faster. Since this </a:t>
            </a:r>
            <a:r>
              <a:rPr lang="en-US" sz="1800" b="1">
                <a:solidFill>
                  <a:srgbClr val="000000"/>
                </a:solidFill>
              </a:rPr>
              <a:t>2018</a:t>
            </a:r>
            <a:r>
              <a:rPr lang="en-US" sz="1800">
                <a:solidFill>
                  <a:srgbClr val="000000"/>
                </a:solidFill>
              </a:rPr>
              <a:t> study, data variety, volume, and velocity continues to rise. </a:t>
            </a:r>
          </a:p>
          <a:p>
            <a:pPr defTabSz="1218956">
              <a:buClr>
                <a:srgbClr val="000000"/>
              </a:buClr>
            </a:pPr>
            <a:endParaRPr lang="en-US" sz="1800">
              <a:solidFill>
                <a:srgbClr val="000000"/>
              </a:solidFill>
            </a:endParaRPr>
          </a:p>
        </p:txBody>
      </p:sp>
      <p:sp>
        <p:nvSpPr>
          <p:cNvPr id="13" name="Text Placeholder 2">
            <a:extLst>
              <a:ext uri="{FF2B5EF4-FFF2-40B4-BE49-F238E27FC236}">
                <a16:creationId xmlns:a16="http://schemas.microsoft.com/office/drawing/2014/main" id="{AE048F72-A9E7-F4AF-70DD-A58681EFBD3C}"/>
              </a:ext>
            </a:extLst>
          </p:cNvPr>
          <p:cNvSpPr txBox="1">
            <a:spLocks/>
          </p:cNvSpPr>
          <p:nvPr/>
        </p:nvSpPr>
        <p:spPr>
          <a:xfrm>
            <a:off x="1445448" y="5276021"/>
            <a:ext cx="4606058" cy="1360365"/>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just" defTabSz="1218956">
              <a:buClr>
                <a:srgbClr val="000000"/>
              </a:buClr>
            </a:pPr>
            <a:r>
              <a:rPr lang="en-US" sz="1600" b="1">
                <a:solidFill>
                  <a:schemeClr val="accent1"/>
                </a:solidFill>
                <a:latin typeface="IBM Plex Sans Light"/>
              </a:rPr>
              <a:t>IBM StreamSets </a:t>
            </a:r>
            <a:r>
              <a:rPr lang="en-US" sz="1600">
                <a:solidFill>
                  <a:srgbClr val="000000"/>
                </a:solidFill>
                <a:latin typeface="IBM Plex Sans Light"/>
              </a:rPr>
              <a:t>adds data ingestion capabilities to </a:t>
            </a:r>
            <a:r>
              <a:rPr lang="en-US" sz="1600" err="1">
                <a:solidFill>
                  <a:srgbClr val="000000"/>
                </a:solidFill>
                <a:latin typeface="IBM Plex Sans Light"/>
              </a:rPr>
              <a:t>watsonx</a:t>
            </a:r>
            <a:r>
              <a:rPr lang="en-US" sz="1600">
                <a:solidFill>
                  <a:srgbClr val="000000"/>
                </a:solidFill>
                <a:latin typeface="IBM Plex Sans Light"/>
              </a:rPr>
              <a:t> and further extend the breadth and depth of IBM’s Data Fabric and Data Integration capabilities through enabling the design of </a:t>
            </a:r>
            <a:r>
              <a:rPr lang="en-US" sz="1600" b="1">
                <a:solidFill>
                  <a:schemeClr val="accent1"/>
                </a:solidFill>
                <a:latin typeface="IBM Plex Sans Light"/>
              </a:rPr>
              <a:t>real-time data pipelines</a:t>
            </a:r>
            <a:r>
              <a:rPr lang="en-US" sz="1600" b="1">
                <a:solidFill>
                  <a:srgbClr val="000000"/>
                </a:solidFill>
                <a:latin typeface="IBM Plex Sans Light"/>
              </a:rPr>
              <a:t>.</a:t>
            </a:r>
          </a:p>
          <a:p>
            <a:pPr algn="just" defTabSz="1218956">
              <a:buClr>
                <a:srgbClr val="000000"/>
              </a:buClr>
            </a:pPr>
            <a:br>
              <a:rPr lang="en-US" sz="1600">
                <a:latin typeface="IBM Plex Sans Light"/>
              </a:rPr>
            </a:br>
            <a:br>
              <a:rPr lang="en-US" sz="1600">
                <a:latin typeface="IBM Plex Sans Light"/>
              </a:rPr>
            </a:br>
            <a:br>
              <a:rPr lang="en-US" sz="1600">
                <a:latin typeface="IBM Plex Sans Light"/>
              </a:rPr>
            </a:br>
            <a:br>
              <a:rPr lang="en-US" sz="1600"/>
            </a:br>
            <a:endParaRPr lang="en-US" sz="1600">
              <a:solidFill>
                <a:srgbClr val="000000"/>
              </a:solidFill>
            </a:endParaRPr>
          </a:p>
          <a:p>
            <a:pPr algn="just" defTabSz="1218956">
              <a:buClr>
                <a:srgbClr val="000000"/>
              </a:buClr>
            </a:pPr>
            <a:endParaRPr lang="en-US" sz="1600">
              <a:solidFill>
                <a:srgbClr val="000000"/>
              </a:solidFill>
              <a:latin typeface="IBM Plex Sans Light"/>
            </a:endParaRPr>
          </a:p>
        </p:txBody>
      </p:sp>
      <p:pic>
        <p:nvPicPr>
          <p:cNvPr id="14" name="Graphic 13">
            <a:extLst>
              <a:ext uri="{FF2B5EF4-FFF2-40B4-BE49-F238E27FC236}">
                <a16:creationId xmlns:a16="http://schemas.microsoft.com/office/drawing/2014/main" id="{8C238DA9-6931-AF82-8311-F276A95BE7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536" y="5457770"/>
            <a:ext cx="972649" cy="972649"/>
          </a:xfrm>
          <a:prstGeom prst="rect">
            <a:avLst/>
          </a:prstGeom>
        </p:spPr>
      </p:pic>
    </p:spTree>
    <p:extLst>
      <p:ext uri="{BB962C8B-B14F-4D97-AF65-F5344CB8AC3E}">
        <p14:creationId xmlns:p14="http://schemas.microsoft.com/office/powerpoint/2010/main" val="378083955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8C98C-2FAE-99AB-6D95-71EB4275F0D9}"/>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2B379DCB-E78F-6F87-328A-B97A471D567E}"/>
              </a:ext>
            </a:extLst>
          </p:cNvPr>
          <p:cNvPicPr>
            <a:picLocks noChangeAspect="1"/>
          </p:cNvPicPr>
          <p:nvPr/>
        </p:nvPicPr>
        <p:blipFill>
          <a:blip r:embed="rId2"/>
          <a:srcRect l="37807" r="1703"/>
          <a:stretch/>
        </p:blipFill>
        <p:spPr>
          <a:xfrm>
            <a:off x="0" y="0"/>
            <a:ext cx="6212681" cy="6857999"/>
          </a:xfrm>
          <a:prstGeom prst="rect">
            <a:avLst/>
          </a:prstGeom>
        </p:spPr>
      </p:pic>
      <p:pic>
        <p:nvPicPr>
          <p:cNvPr id="17" name="Picture 2">
            <a:extLst>
              <a:ext uri="{FF2B5EF4-FFF2-40B4-BE49-F238E27FC236}">
                <a16:creationId xmlns:a16="http://schemas.microsoft.com/office/drawing/2014/main" id="{6D1406A2-F2D8-6427-C939-72865A955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0397" y="6264168"/>
            <a:ext cx="793697" cy="31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2D3CC11-DC47-096F-13AF-9F04B3FD3CFB}"/>
              </a:ext>
            </a:extLst>
          </p:cNvPr>
          <p:cNvSpPr txBox="1"/>
          <p:nvPr/>
        </p:nvSpPr>
        <p:spPr>
          <a:xfrm>
            <a:off x="6564555" y="1522597"/>
            <a:ext cx="5259539" cy="4524315"/>
          </a:xfrm>
          <a:prstGeom prst="rect">
            <a:avLst/>
          </a:prstGeom>
          <a:noFill/>
        </p:spPr>
        <p:txBody>
          <a:bodyPr wrap="square">
            <a:spAutoFit/>
          </a:bodyPr>
          <a:lstStyle/>
          <a:p>
            <a:r>
              <a:rPr lang="en-ID">
                <a:latin typeface="IBM Plex Sans" panose="020B0503050203000203" pitchFamily="34" charset="0"/>
              </a:rPr>
              <a:t>In my company, there are several key requirements:</a:t>
            </a:r>
          </a:p>
          <a:p>
            <a:pPr marL="342900" indent="-342900">
              <a:buAutoNum type="arabicPeriod"/>
            </a:pPr>
            <a:r>
              <a:rPr lang="en-ID">
                <a:latin typeface="IBM Plex Sans" panose="020B0503050203000203" pitchFamily="34" charset="0"/>
              </a:rPr>
              <a:t>Deploy machine learning models to assess customer repurchase likelihood in real-time</a:t>
            </a:r>
          </a:p>
          <a:p>
            <a:pPr marL="342900" indent="-342900">
              <a:buAutoNum type="arabicPeriod"/>
            </a:pPr>
            <a:r>
              <a:rPr lang="en-ID">
                <a:latin typeface="IBM Plex Sans" panose="020B0503050203000203" pitchFamily="34" charset="0"/>
              </a:rPr>
              <a:t>Shift from batch processing to real-time predictions for instant decision-making</a:t>
            </a:r>
          </a:p>
          <a:p>
            <a:pPr marL="342900" indent="-342900">
              <a:buAutoNum type="arabicPeriod"/>
            </a:pPr>
            <a:r>
              <a:rPr lang="en-ID">
                <a:latin typeface="IBM Plex Sans" panose="020B0503050203000203" pitchFamily="34" charset="0"/>
              </a:rPr>
              <a:t>Integrate the prediction system with business platforms for automated decisions with confidence scores.</a:t>
            </a:r>
          </a:p>
          <a:p>
            <a:pPr marL="342900" indent="-342900">
              <a:buAutoNum type="arabicPeriod"/>
            </a:pPr>
            <a:endParaRPr lang="en-ID">
              <a:latin typeface="IBM Plex Sans" panose="020B0503050203000203" pitchFamily="34" charset="0"/>
            </a:endParaRPr>
          </a:p>
          <a:p>
            <a:endParaRPr lang="en-ID">
              <a:latin typeface="IBM Plex Sans" panose="020B0503050203000203" pitchFamily="34" charset="0"/>
            </a:endParaRPr>
          </a:p>
          <a:p>
            <a:r>
              <a:rPr lang="en-ID">
                <a:latin typeface="IBM Plex Sans" panose="020B0503050203000203" pitchFamily="34" charset="0"/>
              </a:rPr>
              <a:t>Credit prediction for repurchase decisions is currently delayed due to batch processing.  A real-time solution is needed to enable immediate credit risk assessment when a customer attempts to repurchase.</a:t>
            </a:r>
          </a:p>
        </p:txBody>
      </p:sp>
      <p:sp>
        <p:nvSpPr>
          <p:cNvPr id="9" name="TextBox 8">
            <a:extLst>
              <a:ext uri="{FF2B5EF4-FFF2-40B4-BE49-F238E27FC236}">
                <a16:creationId xmlns:a16="http://schemas.microsoft.com/office/drawing/2014/main" id="{4AE8B17B-7F16-E532-AB62-7FDE4F45B9D0}"/>
              </a:ext>
            </a:extLst>
          </p:cNvPr>
          <p:cNvSpPr txBox="1"/>
          <p:nvPr/>
        </p:nvSpPr>
        <p:spPr>
          <a:xfrm>
            <a:off x="6564555" y="441755"/>
            <a:ext cx="5259540" cy="646331"/>
          </a:xfrm>
          <a:prstGeom prst="rect">
            <a:avLst/>
          </a:prstGeom>
          <a:noFill/>
        </p:spPr>
        <p:txBody>
          <a:bodyPr wrap="square">
            <a:spAutoFit/>
          </a:bodyPr>
          <a:lstStyle/>
          <a:p>
            <a:r>
              <a:rPr lang="en-ID" i="1">
                <a:latin typeface="IBM Plex Sans" panose="020B0503050203000203" pitchFamily="34" charset="0"/>
              </a:rPr>
              <a:t>My name is Daniel, and I am a Machine Learning Engineer at Quantum Bank.</a:t>
            </a:r>
          </a:p>
        </p:txBody>
      </p:sp>
      <p:sp>
        <p:nvSpPr>
          <p:cNvPr id="23" name="Rectangle 22">
            <a:extLst>
              <a:ext uri="{FF2B5EF4-FFF2-40B4-BE49-F238E27FC236}">
                <a16:creationId xmlns:a16="http://schemas.microsoft.com/office/drawing/2014/main" id="{BF9140A2-D662-ECF4-6A8A-A1D763A71C6C}"/>
              </a:ext>
            </a:extLst>
          </p:cNvPr>
          <p:cNvSpPr/>
          <p:nvPr/>
        </p:nvSpPr>
        <p:spPr>
          <a:xfrm>
            <a:off x="11231302" y="86787"/>
            <a:ext cx="849086" cy="275423"/>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latin typeface="IBM Plex Sans" panose="020B0503050203000203" pitchFamily="34" charset="0"/>
              </a:rPr>
              <a:t>DEMO</a:t>
            </a:r>
          </a:p>
        </p:txBody>
      </p:sp>
    </p:spTree>
    <p:extLst>
      <p:ext uri="{BB962C8B-B14F-4D97-AF65-F5344CB8AC3E}">
        <p14:creationId xmlns:p14="http://schemas.microsoft.com/office/powerpoint/2010/main" val="7219103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18525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E18B8-BEAF-8BF9-67A3-3BD80F726AB8}"/>
              </a:ext>
            </a:extLst>
          </p:cNvPr>
          <p:cNvSpPr>
            <a:spLocks noGrp="1"/>
          </p:cNvSpPr>
          <p:nvPr>
            <p:ph type="title"/>
          </p:nvPr>
        </p:nvSpPr>
        <p:spPr>
          <a:xfrm>
            <a:off x="287999" y="192446"/>
            <a:ext cx="5522193" cy="6157174"/>
          </a:xfrm>
          <a:solidFill>
            <a:srgbClr val="BAE6FF"/>
          </a:solidFill>
        </p:spPr>
        <p:txBody>
          <a:bodyPr/>
          <a:lstStyle/>
          <a:p>
            <a:r>
              <a:rPr lang="en-US"/>
              <a:t>While data integration remains a priority for organizations, challenges remain</a:t>
            </a:r>
            <a:br>
              <a:rPr lang="en-US"/>
            </a:br>
            <a:br>
              <a:rPr lang="en-US"/>
            </a:br>
            <a:endParaRPr lang="en-US" sz="2200"/>
          </a:p>
        </p:txBody>
      </p:sp>
      <p:sp>
        <p:nvSpPr>
          <p:cNvPr id="3" name="Text Placeholder 2">
            <a:extLst>
              <a:ext uri="{FF2B5EF4-FFF2-40B4-BE49-F238E27FC236}">
                <a16:creationId xmlns:a16="http://schemas.microsoft.com/office/drawing/2014/main" id="{B576A548-2743-B6C3-B284-423D0EF18D53}"/>
              </a:ext>
            </a:extLst>
          </p:cNvPr>
          <p:cNvSpPr>
            <a:spLocks noGrp="1"/>
          </p:cNvSpPr>
          <p:nvPr>
            <p:ph type="body" sz="quarter" idx="10"/>
          </p:nvPr>
        </p:nvSpPr>
        <p:spPr>
          <a:xfrm>
            <a:off x="6364019" y="676475"/>
            <a:ext cx="2481638" cy="2456728"/>
          </a:xfrm>
        </p:spPr>
        <p:txBody>
          <a:bodyPr/>
          <a:lstStyle/>
          <a:p>
            <a:r>
              <a:rPr lang="en-US" b="1"/>
              <a:t>Data access</a:t>
            </a:r>
          </a:p>
          <a:p>
            <a:endParaRPr lang="en-US"/>
          </a:p>
          <a:p>
            <a:r>
              <a:rPr lang="en-US"/>
              <a:t>50% of data analyst time is spent </a:t>
            </a:r>
            <a:br>
              <a:rPr lang="en-US"/>
            </a:br>
            <a:r>
              <a:rPr lang="en-US"/>
              <a:t>working reactively or trying to find or get access to data</a:t>
            </a:r>
            <a:r>
              <a:rPr lang="en-US" baseline="30000"/>
              <a:t>2</a:t>
            </a:r>
            <a:endParaRPr lang="en-IN" baseline="30000"/>
          </a:p>
        </p:txBody>
      </p:sp>
      <p:sp>
        <p:nvSpPr>
          <p:cNvPr id="4" name="Text Placeholder 3">
            <a:extLst>
              <a:ext uri="{FF2B5EF4-FFF2-40B4-BE49-F238E27FC236}">
                <a16:creationId xmlns:a16="http://schemas.microsoft.com/office/drawing/2014/main" id="{618E7444-9FCD-6688-B3BA-F9B0175AEF74}"/>
              </a:ext>
            </a:extLst>
          </p:cNvPr>
          <p:cNvSpPr>
            <a:spLocks noGrp="1"/>
          </p:cNvSpPr>
          <p:nvPr>
            <p:ph type="body" sz="quarter" idx="20"/>
          </p:nvPr>
        </p:nvSpPr>
        <p:spPr>
          <a:xfrm>
            <a:off x="9399483" y="676474"/>
            <a:ext cx="2481638" cy="2456729"/>
          </a:xfrm>
        </p:spPr>
        <p:txBody>
          <a:bodyPr/>
          <a:lstStyle/>
          <a:p>
            <a:pPr lvl="0" fontAlgn="base">
              <a:defRPr/>
            </a:pPr>
            <a:r>
              <a:rPr lang="en-US" b="1"/>
              <a:t>Data drift</a:t>
            </a:r>
          </a:p>
          <a:p>
            <a:endParaRPr lang="en-US"/>
          </a:p>
          <a:p>
            <a:r>
              <a:rPr lang="en-US"/>
              <a:t>80% of data engineering time is spent on maintaining &amp; fixing existing pipelines </a:t>
            </a:r>
            <a:br>
              <a:rPr lang="en-US"/>
            </a:br>
            <a:r>
              <a:rPr lang="en-US"/>
              <a:t>due to data drift, creating a costly maintenance burden</a:t>
            </a:r>
            <a:r>
              <a:rPr lang="en-US" baseline="30000"/>
              <a:t>3</a:t>
            </a:r>
            <a:endParaRPr lang="en-IN" baseline="30000"/>
          </a:p>
        </p:txBody>
      </p:sp>
      <p:sp>
        <p:nvSpPr>
          <p:cNvPr id="5" name="TextBox 4">
            <a:extLst>
              <a:ext uri="{FF2B5EF4-FFF2-40B4-BE49-F238E27FC236}">
                <a16:creationId xmlns:a16="http://schemas.microsoft.com/office/drawing/2014/main" id="{0827C6F0-E757-3AE6-51AD-70B20037CB6A}"/>
              </a:ext>
            </a:extLst>
          </p:cNvPr>
          <p:cNvSpPr txBox="1"/>
          <p:nvPr/>
        </p:nvSpPr>
        <p:spPr>
          <a:xfrm>
            <a:off x="380996" y="2575031"/>
            <a:ext cx="4533265" cy="2446818"/>
          </a:xfrm>
          <a:prstGeom prst="rect">
            <a:avLst/>
          </a:prstGeom>
          <a:noFill/>
        </p:spPr>
        <p:txBody>
          <a:bodyPr wrap="square" lIns="45714" tIns="22857" rIns="45714" bIns="22857" anchor="t">
            <a:spAutoFit/>
          </a:bodyPr>
          <a:lstStyle/>
          <a:p>
            <a:pPr defTabSz="914507"/>
            <a:endParaRPr lang="en-US" kern="0">
              <a:solidFill>
                <a:srgbClr val="000000"/>
              </a:solidFill>
              <a:latin typeface="IBM Plex Sans Light" panose="020B0403050203000203" pitchFamily="34" charset="0"/>
            </a:endParaRPr>
          </a:p>
          <a:p>
            <a:pPr marL="171416" indent="-171416" defTabSz="914507">
              <a:buFont typeface="Arial" panose="020B0604020202020204" pitchFamily="34" charset="0"/>
              <a:buChar char="•"/>
            </a:pPr>
            <a:r>
              <a:rPr lang="en-US" kern="0">
                <a:solidFill>
                  <a:srgbClr val="000000"/>
                </a:solidFill>
                <a:latin typeface="IBM Plex Sans Light"/>
              </a:rPr>
              <a:t>67% of data leaders believe prioritizing integrating data from various sources </a:t>
            </a:r>
            <a:br>
              <a:rPr lang="en-US" kern="0">
                <a:solidFill>
                  <a:srgbClr val="000000"/>
                </a:solidFill>
                <a:latin typeface="IBM Plex Sans Light"/>
              </a:rPr>
            </a:br>
            <a:r>
              <a:rPr lang="en-US" kern="0">
                <a:solidFill>
                  <a:srgbClr val="000000"/>
                </a:solidFill>
                <a:latin typeface="IBM Plex Sans Light"/>
              </a:rPr>
              <a:t>is a key priority</a:t>
            </a:r>
            <a:r>
              <a:rPr lang="en-US" kern="0" baseline="30000">
                <a:solidFill>
                  <a:srgbClr val="000000"/>
                </a:solidFill>
                <a:latin typeface="IBM Plex Sans Light"/>
              </a:rPr>
              <a:t>1</a:t>
            </a:r>
          </a:p>
          <a:p>
            <a:pPr marL="171416" indent="-171416" defTabSz="914507">
              <a:buFont typeface="Arial" panose="020B0604020202020204" pitchFamily="34" charset="0"/>
              <a:buChar char="•"/>
            </a:pPr>
            <a:endParaRPr lang="en-US" kern="0" baseline="30000">
              <a:solidFill>
                <a:srgbClr val="000000"/>
              </a:solidFill>
              <a:latin typeface="IBM Plex Sans Light" panose="020B0403050203000203" pitchFamily="34" charset="0"/>
            </a:endParaRPr>
          </a:p>
          <a:p>
            <a:pPr marL="171416" indent="-171416" defTabSz="914507">
              <a:buFont typeface="Arial" panose="020B0604020202020204" pitchFamily="34" charset="0"/>
              <a:buChar char="•"/>
            </a:pPr>
            <a:r>
              <a:rPr lang="en-US" kern="0">
                <a:solidFill>
                  <a:srgbClr val="000000"/>
                </a:solidFill>
                <a:latin typeface="IBM Plex Sans Light" panose="020B0403050203000203" pitchFamily="34" charset="0"/>
              </a:rPr>
              <a:t>75% of data leaders prioritize </a:t>
            </a:r>
            <a:br>
              <a:rPr lang="en-US" kern="0">
                <a:solidFill>
                  <a:srgbClr val="000000"/>
                </a:solidFill>
                <a:latin typeface="IBM Plex Sans Light" panose="020B0403050203000203" pitchFamily="34" charset="0"/>
              </a:rPr>
            </a:br>
            <a:r>
              <a:rPr lang="en-US" kern="0">
                <a:solidFill>
                  <a:srgbClr val="000000"/>
                </a:solidFill>
                <a:latin typeface="IBM Plex Sans Light" panose="020B0403050203000203" pitchFamily="34" charset="0"/>
              </a:rPr>
              <a:t>ingesting bulk data from disparate sources into the cloud</a:t>
            </a:r>
            <a:r>
              <a:rPr lang="en-US" kern="0" baseline="30000">
                <a:solidFill>
                  <a:srgbClr val="000000"/>
                </a:solidFill>
                <a:latin typeface="IBM Plex Sans Light" panose="020B0403050203000203" pitchFamily="34" charset="0"/>
              </a:rPr>
              <a:t>1</a:t>
            </a:r>
          </a:p>
          <a:p>
            <a:pPr marL="171416" indent="-171416" defTabSz="914507">
              <a:buFont typeface="Arial" panose="020B0604020202020204" pitchFamily="34" charset="0"/>
              <a:buChar char="•"/>
            </a:pPr>
            <a:endParaRPr lang="en-US" kern="0">
              <a:solidFill>
                <a:srgbClr val="000000"/>
              </a:solidFill>
              <a:latin typeface="IBM Plex Sans Light" panose="020B0403050203000203" pitchFamily="34" charset="0"/>
            </a:endParaRPr>
          </a:p>
        </p:txBody>
      </p:sp>
      <p:sp>
        <p:nvSpPr>
          <p:cNvPr id="6" name="Text Placeholder 2">
            <a:extLst>
              <a:ext uri="{FF2B5EF4-FFF2-40B4-BE49-F238E27FC236}">
                <a16:creationId xmlns:a16="http://schemas.microsoft.com/office/drawing/2014/main" id="{F62AE751-35F5-FFDF-4A23-CE49EF37122B}"/>
              </a:ext>
            </a:extLst>
          </p:cNvPr>
          <p:cNvSpPr txBox="1">
            <a:spLocks/>
          </p:cNvSpPr>
          <p:nvPr/>
        </p:nvSpPr>
        <p:spPr>
          <a:xfrm>
            <a:off x="6364019" y="3429000"/>
            <a:ext cx="2481638" cy="205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528">
              <a:buClr>
                <a:srgbClr val="000000"/>
              </a:buClr>
            </a:pPr>
            <a:r>
              <a:rPr lang="en-US" sz="1800" b="1" kern="0">
                <a:solidFill>
                  <a:srgbClr val="000000"/>
                </a:solidFill>
              </a:rPr>
              <a:t>Data proliferation</a:t>
            </a:r>
          </a:p>
          <a:p>
            <a:pPr defTabSz="580528">
              <a:buClr>
                <a:srgbClr val="000000"/>
              </a:buClr>
            </a:pPr>
            <a:endParaRPr lang="en-US" sz="1800" kern="0">
              <a:solidFill>
                <a:srgbClr val="000000"/>
              </a:solidFill>
            </a:endParaRPr>
          </a:p>
          <a:p>
            <a:pPr defTabSz="580528">
              <a:buClr>
                <a:srgbClr val="000000"/>
              </a:buClr>
            </a:pPr>
            <a:r>
              <a:rPr lang="en-US" sz="1800" kern="0">
                <a:solidFill>
                  <a:srgbClr val="000000"/>
                </a:solidFill>
              </a:rPr>
              <a:t>With growing data volume and datasets organizations require scalability and faster response times</a:t>
            </a:r>
          </a:p>
        </p:txBody>
      </p:sp>
      <p:sp>
        <p:nvSpPr>
          <p:cNvPr id="7" name="Text Placeholder 3">
            <a:extLst>
              <a:ext uri="{FF2B5EF4-FFF2-40B4-BE49-F238E27FC236}">
                <a16:creationId xmlns:a16="http://schemas.microsoft.com/office/drawing/2014/main" id="{19896F43-6497-EC83-ACB1-C84A720961AC}"/>
              </a:ext>
            </a:extLst>
          </p:cNvPr>
          <p:cNvSpPr txBox="1">
            <a:spLocks/>
          </p:cNvSpPr>
          <p:nvPr/>
        </p:nvSpPr>
        <p:spPr>
          <a:xfrm>
            <a:off x="9399484" y="3429000"/>
            <a:ext cx="2481638" cy="2057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528" fontAlgn="base">
              <a:buClr>
                <a:srgbClr val="000000"/>
              </a:buClr>
              <a:defRPr/>
            </a:pPr>
            <a:r>
              <a:rPr lang="en-US" sz="1800" b="1" kern="0">
                <a:solidFill>
                  <a:srgbClr val="000000"/>
                </a:solidFill>
                <a:latin typeface="IBM Plex Sans Light"/>
              </a:rPr>
              <a:t>Data Latency</a:t>
            </a:r>
            <a:endParaRPr lang="en-US" sz="1800" b="1" kern="0">
              <a:solidFill>
                <a:srgbClr val="000000"/>
              </a:solidFill>
            </a:endParaRPr>
          </a:p>
          <a:p>
            <a:pPr defTabSz="580528">
              <a:buClr>
                <a:srgbClr val="000000"/>
              </a:buClr>
            </a:pPr>
            <a:endParaRPr lang="en-US" sz="1800" kern="0">
              <a:solidFill>
                <a:srgbClr val="000000"/>
              </a:solidFill>
            </a:endParaRPr>
          </a:p>
          <a:p>
            <a:pPr defTabSz="580528">
              <a:buClr>
                <a:srgbClr val="000000"/>
              </a:buClr>
            </a:pPr>
            <a:r>
              <a:rPr lang="en-US" sz="1800" kern="0">
                <a:solidFill>
                  <a:srgbClr val="000000"/>
                </a:solidFill>
                <a:latin typeface="IBM Plex Sans Light"/>
              </a:rPr>
              <a:t>Need for processing </a:t>
            </a:r>
            <a:br>
              <a:rPr lang="en-US" sz="1800" kern="0">
                <a:solidFill>
                  <a:srgbClr val="000000"/>
                </a:solidFill>
                <a:latin typeface="IBM Plex Sans Light"/>
              </a:rPr>
            </a:br>
            <a:r>
              <a:rPr lang="en-US" sz="1800" kern="0">
                <a:solidFill>
                  <a:srgbClr val="000000"/>
                </a:solidFill>
                <a:latin typeface="IBM Plex Sans Light"/>
              </a:rPr>
              <a:t>data as it arrives to reduce delays in business decision </a:t>
            </a:r>
            <a:br>
              <a:rPr lang="en-US" sz="1800" kern="0">
                <a:solidFill>
                  <a:srgbClr val="000000"/>
                </a:solidFill>
                <a:latin typeface="IBM Plex Sans Light"/>
              </a:rPr>
            </a:br>
            <a:r>
              <a:rPr lang="en-US" sz="1800" kern="0">
                <a:solidFill>
                  <a:srgbClr val="000000"/>
                </a:solidFill>
                <a:latin typeface="IBM Plex Sans Light"/>
              </a:rPr>
              <a:t>and operations</a:t>
            </a:r>
            <a:endParaRPr lang="en-IN" sz="1800" kern="0">
              <a:solidFill>
                <a:srgbClr val="000000"/>
              </a:solidFill>
              <a:latin typeface="IBM Plex Sans Light"/>
            </a:endParaRPr>
          </a:p>
        </p:txBody>
      </p:sp>
      <p:sp>
        <p:nvSpPr>
          <p:cNvPr id="10" name="TextBox 9">
            <a:extLst>
              <a:ext uri="{FF2B5EF4-FFF2-40B4-BE49-F238E27FC236}">
                <a16:creationId xmlns:a16="http://schemas.microsoft.com/office/drawing/2014/main" id="{BEDE1D5B-2905-1007-345C-CD38322EBD26}"/>
              </a:ext>
            </a:extLst>
          </p:cNvPr>
          <p:cNvSpPr txBox="1"/>
          <p:nvPr/>
        </p:nvSpPr>
        <p:spPr>
          <a:xfrm>
            <a:off x="395937" y="2470926"/>
            <a:ext cx="1922679" cy="2082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noAutofit/>
          </a:bodyPr>
          <a:lstStyle/>
          <a:p>
            <a:pPr defTabSz="1218956">
              <a:buSzPct val="100000"/>
            </a:pPr>
            <a:r>
              <a:rPr lang="en-US">
                <a:solidFill>
                  <a:srgbClr val="0F62FE">
                    <a:lumMod val="75000"/>
                  </a:srgbClr>
                </a:solidFill>
                <a:latin typeface="IBM Plex Sans Light"/>
                <a:cs typeface="Arial"/>
              </a:rPr>
              <a:t>Key priorities</a:t>
            </a:r>
            <a:endParaRPr lang="en-IN">
              <a:solidFill>
                <a:srgbClr val="0F62FE">
                  <a:lumMod val="75000"/>
                </a:srgbClr>
              </a:solidFill>
              <a:latin typeface="IBM Plex Sans Light"/>
              <a:cs typeface="Arial"/>
            </a:endParaRPr>
          </a:p>
        </p:txBody>
      </p:sp>
      <p:sp>
        <p:nvSpPr>
          <p:cNvPr id="11" name="TextBox 10">
            <a:extLst>
              <a:ext uri="{FF2B5EF4-FFF2-40B4-BE49-F238E27FC236}">
                <a16:creationId xmlns:a16="http://schemas.microsoft.com/office/drawing/2014/main" id="{0658334E-A3F5-1E0B-876D-117E78E9ACBB}"/>
              </a:ext>
            </a:extLst>
          </p:cNvPr>
          <p:cNvSpPr txBox="1"/>
          <p:nvPr/>
        </p:nvSpPr>
        <p:spPr>
          <a:xfrm>
            <a:off x="6364018" y="235213"/>
            <a:ext cx="1922679" cy="2082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noAutofit/>
          </a:bodyPr>
          <a:lstStyle/>
          <a:p>
            <a:pPr defTabSz="1218956">
              <a:buSzPct val="100000"/>
            </a:pPr>
            <a:r>
              <a:rPr lang="en-US">
                <a:solidFill>
                  <a:srgbClr val="0F62FE">
                    <a:lumMod val="75000"/>
                  </a:srgbClr>
                </a:solidFill>
                <a:latin typeface="IBM Plex Sans Light"/>
                <a:cs typeface="Arial"/>
              </a:rPr>
              <a:t>Key challenges</a:t>
            </a:r>
            <a:endParaRPr lang="en-IN">
              <a:solidFill>
                <a:srgbClr val="0F62FE">
                  <a:lumMod val="75000"/>
                </a:srgbClr>
              </a:solidFill>
              <a:latin typeface="IBM Plex Sans Light"/>
              <a:cs typeface="Arial"/>
            </a:endParaRPr>
          </a:p>
        </p:txBody>
      </p:sp>
    </p:spTree>
    <p:extLst>
      <p:ext uri="{BB962C8B-B14F-4D97-AF65-F5344CB8AC3E}">
        <p14:creationId xmlns:p14="http://schemas.microsoft.com/office/powerpoint/2010/main" val="249912194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7E4EE-5FFF-A491-0AE1-0D3A3EB3E68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8E522D5-BE87-3622-B4A6-DA132DE6CAA5}"/>
              </a:ext>
            </a:extLst>
          </p:cNvPr>
          <p:cNvSpPr/>
          <p:nvPr/>
        </p:nvSpPr>
        <p:spPr bwMode="auto">
          <a:xfrm>
            <a:off x="0" y="1786"/>
            <a:ext cx="3236555" cy="685576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defTabSz="228420" fontAlgn="base">
              <a:spcBef>
                <a:spcPct val="0"/>
              </a:spcBef>
              <a:spcAft>
                <a:spcPct val="0"/>
              </a:spcAft>
              <a:defRPr/>
            </a:pPr>
            <a:endParaRPr lang="en-US" sz="350">
              <a:solidFill>
                <a:srgbClr val="FFFFFF"/>
              </a:solidFill>
              <a:latin typeface="IBM Plex Sans Light"/>
            </a:endParaRPr>
          </a:p>
        </p:txBody>
      </p:sp>
      <p:sp>
        <p:nvSpPr>
          <p:cNvPr id="2" name="Title 1">
            <a:extLst>
              <a:ext uri="{FF2B5EF4-FFF2-40B4-BE49-F238E27FC236}">
                <a16:creationId xmlns:a16="http://schemas.microsoft.com/office/drawing/2014/main" id="{7078225A-49C1-1EC8-F216-698E2748F5F4}"/>
              </a:ext>
            </a:extLst>
          </p:cNvPr>
          <p:cNvSpPr>
            <a:spLocks noGrp="1"/>
          </p:cNvSpPr>
          <p:nvPr>
            <p:ph type="title"/>
          </p:nvPr>
        </p:nvSpPr>
        <p:spPr>
          <a:xfrm>
            <a:off x="130625" y="221614"/>
            <a:ext cx="2828499" cy="642320"/>
          </a:xfrm>
        </p:spPr>
        <p:txBody>
          <a:bodyPr lIns="0" tIns="0" rIns="0" bIns="0" anchor="t"/>
          <a:lstStyle/>
          <a:p>
            <a:r>
              <a:rPr lang="en-US" sz="3299">
                <a:latin typeface="IBM Plex Sans Light"/>
              </a:rPr>
              <a:t>Benefits</a:t>
            </a:r>
            <a:endParaRPr lang="en-US" sz="3299"/>
          </a:p>
        </p:txBody>
      </p:sp>
      <p:sp>
        <p:nvSpPr>
          <p:cNvPr id="10" name="Text Placeholder 3">
            <a:extLst>
              <a:ext uri="{FF2B5EF4-FFF2-40B4-BE49-F238E27FC236}">
                <a16:creationId xmlns:a16="http://schemas.microsoft.com/office/drawing/2014/main" id="{47D2C040-4FD2-81B7-8C6C-EEBC5FE6FF3B}"/>
              </a:ext>
            </a:extLst>
          </p:cNvPr>
          <p:cNvSpPr txBox="1">
            <a:spLocks/>
          </p:cNvSpPr>
          <p:nvPr/>
        </p:nvSpPr>
        <p:spPr>
          <a:xfrm>
            <a:off x="143687" y="962214"/>
            <a:ext cx="2824462" cy="428457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914080"/>
            <a:r>
              <a:rPr lang="en-US" sz="1800" kern="0">
                <a:solidFill>
                  <a:srgbClr val="000000"/>
                </a:solidFill>
                <a:latin typeface="IBM Plex Sans Light"/>
                <a:ea typeface="+mn-lt"/>
                <a:cs typeface="+mn-lt"/>
              </a:rPr>
              <a:t>IBM </a:t>
            </a:r>
            <a:r>
              <a:rPr lang="en-US" sz="1800" kern="0">
                <a:solidFill>
                  <a:srgbClr val="0F62FE"/>
                </a:solidFill>
                <a:latin typeface="IBM Plex Sans Light"/>
                <a:ea typeface="+mn-lt"/>
                <a:cs typeface="+mn-lt"/>
              </a:rPr>
              <a:t>StreamSets</a:t>
            </a:r>
            <a:r>
              <a:rPr lang="en-US" sz="1800" kern="0">
                <a:solidFill>
                  <a:srgbClr val="000000"/>
                </a:solidFill>
                <a:latin typeface="IBM Plex Sans Light"/>
                <a:ea typeface="+mn-lt"/>
                <a:cs typeface="+mn-lt"/>
              </a:rPr>
              <a:t> extends IBM’s data integration plus ingestion capabilities to manage real-time streaming data</a:t>
            </a:r>
            <a:br>
              <a:rPr lang="en-US" sz="1800" kern="0">
                <a:solidFill>
                  <a:srgbClr val="000000"/>
                </a:solidFill>
                <a:latin typeface="IBM Plex Sans Light"/>
                <a:ea typeface="+mn-lt"/>
                <a:cs typeface="+mn-lt"/>
              </a:rPr>
            </a:br>
            <a:endParaRPr lang="en-US" sz="1800">
              <a:solidFill>
                <a:srgbClr val="000000"/>
              </a:solidFill>
              <a:latin typeface="IBM Plex Sans Light"/>
            </a:endParaRPr>
          </a:p>
        </p:txBody>
      </p:sp>
      <p:grpSp>
        <p:nvGrpSpPr>
          <p:cNvPr id="3" name="Group 2">
            <a:extLst>
              <a:ext uri="{FF2B5EF4-FFF2-40B4-BE49-F238E27FC236}">
                <a16:creationId xmlns:a16="http://schemas.microsoft.com/office/drawing/2014/main" id="{E3B91DB9-9D9C-1266-B91F-99F6EB13F8A8}"/>
              </a:ext>
            </a:extLst>
          </p:cNvPr>
          <p:cNvGrpSpPr/>
          <p:nvPr/>
        </p:nvGrpSpPr>
        <p:grpSpPr>
          <a:xfrm>
            <a:off x="3194983" y="373377"/>
            <a:ext cx="8860271" cy="6216198"/>
            <a:chOff x="6390798" y="745958"/>
            <a:chExt cx="17722850" cy="11857119"/>
          </a:xfrm>
        </p:grpSpPr>
        <p:cxnSp>
          <p:nvCxnSpPr>
            <p:cNvPr id="5" name="Straight Connector 4">
              <a:extLst>
                <a:ext uri="{FF2B5EF4-FFF2-40B4-BE49-F238E27FC236}">
                  <a16:creationId xmlns:a16="http://schemas.microsoft.com/office/drawing/2014/main" id="{EA36B974-E59B-4D8F-EA64-9AD3260F3D12}"/>
                </a:ext>
              </a:extLst>
            </p:cNvPr>
            <p:cNvCxnSpPr>
              <a:cxnSpLocks/>
            </p:cNvCxnSpPr>
            <p:nvPr/>
          </p:nvCxnSpPr>
          <p:spPr bwMode="auto">
            <a:xfrm>
              <a:off x="6390798" y="6697577"/>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83C986D-312B-1B2C-8EBA-4358F86BC53F}"/>
                </a:ext>
              </a:extLst>
            </p:cNvPr>
            <p:cNvCxnSpPr/>
            <p:nvPr/>
          </p:nvCxnSpPr>
          <p:spPr bwMode="auto">
            <a:xfrm>
              <a:off x="18452170" y="749053"/>
              <a:ext cx="0" cy="1185402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793753D-651E-F821-5923-2F24B36DC456}"/>
                </a:ext>
              </a:extLst>
            </p:cNvPr>
            <p:cNvCxnSpPr/>
            <p:nvPr/>
          </p:nvCxnSpPr>
          <p:spPr bwMode="auto">
            <a:xfrm>
              <a:off x="12353122" y="745958"/>
              <a:ext cx="0" cy="1185402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pic>
        <p:nvPicPr>
          <p:cNvPr id="11" name="Picture 10" descr="A white clock with blue border&#10;&#10;Description automatically generated">
            <a:extLst>
              <a:ext uri="{FF2B5EF4-FFF2-40B4-BE49-F238E27FC236}">
                <a16:creationId xmlns:a16="http://schemas.microsoft.com/office/drawing/2014/main" id="{B8235662-3CE0-A81E-3A87-84F3E60537A2}"/>
              </a:ext>
            </a:extLst>
          </p:cNvPr>
          <p:cNvPicPr>
            <a:picLocks noChangeAspect="1"/>
          </p:cNvPicPr>
          <p:nvPr/>
        </p:nvPicPr>
        <p:blipFill>
          <a:blip r:embed="rId3">
            <a:biLevel thresh="50000"/>
          </a:blip>
          <a:stretch>
            <a:fillRect/>
          </a:stretch>
        </p:blipFill>
        <p:spPr>
          <a:xfrm>
            <a:off x="3536993" y="274768"/>
            <a:ext cx="513852" cy="513852"/>
          </a:xfrm>
          <a:prstGeom prst="rect">
            <a:avLst/>
          </a:prstGeom>
        </p:spPr>
      </p:pic>
      <p:pic>
        <p:nvPicPr>
          <p:cNvPr id="12" name="Picture 11" descr="A white and blue logo&#10;&#10;Description automatically generated">
            <a:extLst>
              <a:ext uri="{FF2B5EF4-FFF2-40B4-BE49-F238E27FC236}">
                <a16:creationId xmlns:a16="http://schemas.microsoft.com/office/drawing/2014/main" id="{F04F46BD-644F-5E79-7783-7C55FF41CF7E}"/>
              </a:ext>
            </a:extLst>
          </p:cNvPr>
          <p:cNvPicPr>
            <a:picLocks noChangeAspect="1"/>
          </p:cNvPicPr>
          <p:nvPr/>
        </p:nvPicPr>
        <p:blipFill>
          <a:blip r:embed="rId4">
            <a:biLevel thresh="50000"/>
          </a:blip>
          <a:stretch>
            <a:fillRect/>
          </a:stretch>
        </p:blipFill>
        <p:spPr>
          <a:xfrm>
            <a:off x="6425297" y="379197"/>
            <a:ext cx="589834" cy="589834"/>
          </a:xfrm>
          <a:prstGeom prst="rect">
            <a:avLst/>
          </a:prstGeom>
        </p:spPr>
      </p:pic>
      <p:pic>
        <p:nvPicPr>
          <p:cNvPr id="13" name="Picture 12" descr="A blue and white graphic of a person&#10;&#10;Description automatically generated">
            <a:extLst>
              <a:ext uri="{FF2B5EF4-FFF2-40B4-BE49-F238E27FC236}">
                <a16:creationId xmlns:a16="http://schemas.microsoft.com/office/drawing/2014/main" id="{9B525555-0834-A6B4-FF63-A2ED9653F99C}"/>
              </a:ext>
            </a:extLst>
          </p:cNvPr>
          <p:cNvPicPr>
            <a:picLocks noChangeAspect="1"/>
          </p:cNvPicPr>
          <p:nvPr/>
        </p:nvPicPr>
        <p:blipFill>
          <a:blip r:embed="rId5">
            <a:biLevel thresh="50000"/>
          </a:blip>
          <a:stretch>
            <a:fillRect/>
          </a:stretch>
        </p:blipFill>
        <p:spPr>
          <a:xfrm>
            <a:off x="9361131" y="3584787"/>
            <a:ext cx="465198" cy="466870"/>
          </a:xfrm>
          <a:prstGeom prst="rect">
            <a:avLst/>
          </a:prstGeom>
        </p:spPr>
      </p:pic>
      <p:pic>
        <p:nvPicPr>
          <p:cNvPr id="14" name="Picture 13" descr="A diagram of a network&#10;&#10;Description automatically generated with medium confidence">
            <a:extLst>
              <a:ext uri="{FF2B5EF4-FFF2-40B4-BE49-F238E27FC236}">
                <a16:creationId xmlns:a16="http://schemas.microsoft.com/office/drawing/2014/main" id="{8F8315B6-6E88-7FEB-D136-C7943573B76D}"/>
              </a:ext>
            </a:extLst>
          </p:cNvPr>
          <p:cNvPicPr>
            <a:picLocks noChangeAspect="1"/>
          </p:cNvPicPr>
          <p:nvPr/>
        </p:nvPicPr>
        <p:blipFill>
          <a:blip r:embed="rId6">
            <a:biLevel thresh="50000"/>
          </a:blip>
          <a:stretch>
            <a:fillRect/>
          </a:stretch>
        </p:blipFill>
        <p:spPr>
          <a:xfrm>
            <a:off x="6358977" y="3586187"/>
            <a:ext cx="457818" cy="465470"/>
          </a:xfrm>
          <a:prstGeom prst="rect">
            <a:avLst/>
          </a:prstGeom>
        </p:spPr>
      </p:pic>
      <p:pic>
        <p:nvPicPr>
          <p:cNvPr id="15" name="Picture 14" descr="A computer screen with blue squares&#10;&#10;Description automatically generated">
            <a:extLst>
              <a:ext uri="{FF2B5EF4-FFF2-40B4-BE49-F238E27FC236}">
                <a16:creationId xmlns:a16="http://schemas.microsoft.com/office/drawing/2014/main" id="{6EB502EF-4645-C486-6272-3F6CD18AEE51}"/>
              </a:ext>
            </a:extLst>
          </p:cNvPr>
          <p:cNvPicPr>
            <a:picLocks noChangeAspect="1"/>
          </p:cNvPicPr>
          <p:nvPr/>
        </p:nvPicPr>
        <p:blipFill>
          <a:blip r:embed="rId7">
            <a:biLevel thresh="50000"/>
          </a:blip>
          <a:stretch>
            <a:fillRect/>
          </a:stretch>
        </p:blipFill>
        <p:spPr>
          <a:xfrm>
            <a:off x="3521230" y="3572714"/>
            <a:ext cx="453837" cy="431653"/>
          </a:xfrm>
          <a:prstGeom prst="rect">
            <a:avLst/>
          </a:prstGeom>
        </p:spPr>
      </p:pic>
      <p:pic>
        <p:nvPicPr>
          <p:cNvPr id="16" name="Picture 15" descr="A blue line on a black background&#10;&#10;Description automatically generated">
            <a:extLst>
              <a:ext uri="{FF2B5EF4-FFF2-40B4-BE49-F238E27FC236}">
                <a16:creationId xmlns:a16="http://schemas.microsoft.com/office/drawing/2014/main" id="{525E7E64-8378-D824-DAF2-6EE6E0590D84}"/>
              </a:ext>
            </a:extLst>
          </p:cNvPr>
          <p:cNvPicPr>
            <a:picLocks noChangeAspect="1"/>
          </p:cNvPicPr>
          <p:nvPr/>
        </p:nvPicPr>
        <p:blipFill>
          <a:blip r:embed="rId8">
            <a:biLevel thresh="50000"/>
          </a:blip>
          <a:stretch>
            <a:fillRect/>
          </a:stretch>
        </p:blipFill>
        <p:spPr>
          <a:xfrm>
            <a:off x="9467457" y="438142"/>
            <a:ext cx="589834" cy="399565"/>
          </a:xfrm>
          <a:prstGeom prst="rect">
            <a:avLst/>
          </a:prstGeom>
        </p:spPr>
      </p:pic>
      <p:sp>
        <p:nvSpPr>
          <p:cNvPr id="6" name="Text Placeholder 3">
            <a:extLst>
              <a:ext uri="{FF2B5EF4-FFF2-40B4-BE49-F238E27FC236}">
                <a16:creationId xmlns:a16="http://schemas.microsoft.com/office/drawing/2014/main" id="{115A7773-6717-14F4-3F65-EFBAF94F5760}"/>
              </a:ext>
            </a:extLst>
          </p:cNvPr>
          <p:cNvSpPr txBox="1">
            <a:spLocks/>
          </p:cNvSpPr>
          <p:nvPr/>
        </p:nvSpPr>
        <p:spPr>
          <a:xfrm>
            <a:off x="3369888" y="1052761"/>
            <a:ext cx="3054529" cy="522072"/>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800" kern="0">
                <a:solidFill>
                  <a:srgbClr val="0F62FE"/>
                </a:solidFill>
              </a:rPr>
              <a:t>Enable real-time data ingestion, at scale</a:t>
            </a:r>
          </a:p>
        </p:txBody>
      </p:sp>
      <p:sp>
        <p:nvSpPr>
          <p:cNvPr id="7" name="Text Placeholder 3">
            <a:extLst>
              <a:ext uri="{FF2B5EF4-FFF2-40B4-BE49-F238E27FC236}">
                <a16:creationId xmlns:a16="http://schemas.microsoft.com/office/drawing/2014/main" id="{E327783D-FE46-0365-F339-0F7DD391D535}"/>
              </a:ext>
            </a:extLst>
          </p:cNvPr>
          <p:cNvSpPr txBox="1">
            <a:spLocks/>
          </p:cNvSpPr>
          <p:nvPr/>
        </p:nvSpPr>
        <p:spPr>
          <a:xfrm>
            <a:off x="3369887" y="1709706"/>
            <a:ext cx="2798367" cy="1750560"/>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400" kern="0">
                <a:solidFill>
                  <a:srgbClr val="000000"/>
                </a:solidFill>
              </a:rPr>
              <a:t>Decrease data staleness and enable real-time data at scale—handling millions of records of data, across thousands of pipelines within seconds.</a:t>
            </a:r>
            <a:endParaRPr lang="en-US" sz="1400" kern="0">
              <a:solidFill>
                <a:srgbClr val="000000"/>
              </a:solidFill>
              <a:latin typeface="IBM Plex Sans Light"/>
            </a:endParaRPr>
          </a:p>
        </p:txBody>
      </p:sp>
      <p:sp>
        <p:nvSpPr>
          <p:cNvPr id="18" name="Text Placeholder 3">
            <a:extLst>
              <a:ext uri="{FF2B5EF4-FFF2-40B4-BE49-F238E27FC236}">
                <a16:creationId xmlns:a16="http://schemas.microsoft.com/office/drawing/2014/main" id="{6541F6B7-3F46-F7AD-728E-1C74DEB11AA6}"/>
              </a:ext>
            </a:extLst>
          </p:cNvPr>
          <p:cNvSpPr txBox="1">
            <a:spLocks/>
          </p:cNvSpPr>
          <p:nvPr/>
        </p:nvSpPr>
        <p:spPr>
          <a:xfrm>
            <a:off x="6258192" y="1052761"/>
            <a:ext cx="3054529" cy="522072"/>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800" kern="0">
                <a:solidFill>
                  <a:srgbClr val="0F62FE"/>
                </a:solidFill>
              </a:rPr>
              <a:t>Reduce data drift with intelligent data pipelines​</a:t>
            </a:r>
          </a:p>
        </p:txBody>
      </p:sp>
      <p:sp>
        <p:nvSpPr>
          <p:cNvPr id="19" name="Text Placeholder 3">
            <a:extLst>
              <a:ext uri="{FF2B5EF4-FFF2-40B4-BE49-F238E27FC236}">
                <a16:creationId xmlns:a16="http://schemas.microsoft.com/office/drawing/2014/main" id="{587FD037-A92B-2CD1-927C-87B57337C150}"/>
              </a:ext>
            </a:extLst>
          </p:cNvPr>
          <p:cNvSpPr txBox="1">
            <a:spLocks/>
          </p:cNvSpPr>
          <p:nvPr/>
        </p:nvSpPr>
        <p:spPr>
          <a:xfrm>
            <a:off x="6258192" y="1709706"/>
            <a:ext cx="2798367" cy="1750560"/>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400" kern="0">
                <a:solidFill>
                  <a:srgbClr val="000000"/>
                </a:solidFill>
              </a:rPr>
              <a:t>Insulate data pipelines from change and unexpected shifts with drag-and-drop, prebuilt processors designed to automatically identify and adapt to data drift.</a:t>
            </a:r>
            <a:endParaRPr lang="en-US" sz="1400" kern="0">
              <a:solidFill>
                <a:srgbClr val="000000"/>
              </a:solidFill>
              <a:latin typeface="IBM Plex Sans Light"/>
            </a:endParaRPr>
          </a:p>
        </p:txBody>
      </p:sp>
      <p:sp>
        <p:nvSpPr>
          <p:cNvPr id="20" name="Text Placeholder 3">
            <a:extLst>
              <a:ext uri="{FF2B5EF4-FFF2-40B4-BE49-F238E27FC236}">
                <a16:creationId xmlns:a16="http://schemas.microsoft.com/office/drawing/2014/main" id="{DA17C533-C404-777C-DA95-4E4FF4286C95}"/>
              </a:ext>
            </a:extLst>
          </p:cNvPr>
          <p:cNvSpPr txBox="1">
            <a:spLocks/>
          </p:cNvSpPr>
          <p:nvPr/>
        </p:nvSpPr>
        <p:spPr>
          <a:xfrm>
            <a:off x="9300352" y="1052761"/>
            <a:ext cx="3054529" cy="522072"/>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800" kern="0">
                <a:solidFill>
                  <a:srgbClr val="0F62FE"/>
                </a:solidFill>
              </a:rPr>
              <a:t>Stream any data from any source (in any format)  </a:t>
            </a:r>
          </a:p>
        </p:txBody>
      </p:sp>
      <p:sp>
        <p:nvSpPr>
          <p:cNvPr id="21" name="Text Placeholder 3">
            <a:extLst>
              <a:ext uri="{FF2B5EF4-FFF2-40B4-BE49-F238E27FC236}">
                <a16:creationId xmlns:a16="http://schemas.microsoft.com/office/drawing/2014/main" id="{AB7F5D65-5586-9D92-57A7-63E4F11773A2}"/>
              </a:ext>
            </a:extLst>
          </p:cNvPr>
          <p:cNvSpPr txBox="1">
            <a:spLocks/>
          </p:cNvSpPr>
          <p:nvPr/>
        </p:nvSpPr>
        <p:spPr>
          <a:xfrm>
            <a:off x="9300352" y="1709706"/>
            <a:ext cx="2798367" cy="1750560"/>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400" kern="0">
                <a:solidFill>
                  <a:srgbClr val="000000"/>
                </a:solidFill>
              </a:rPr>
              <a:t>Create streaming pipelines to ingest structured, semistructured or unstructured data and deliver it to a wide range of destinations.</a:t>
            </a:r>
            <a:endParaRPr lang="en-US" sz="1400" kern="0">
              <a:solidFill>
                <a:srgbClr val="000000"/>
              </a:solidFill>
              <a:latin typeface="IBM Plex Sans Light"/>
            </a:endParaRPr>
          </a:p>
        </p:txBody>
      </p:sp>
      <p:sp>
        <p:nvSpPr>
          <p:cNvPr id="22" name="Text Placeholder 3">
            <a:extLst>
              <a:ext uri="{FF2B5EF4-FFF2-40B4-BE49-F238E27FC236}">
                <a16:creationId xmlns:a16="http://schemas.microsoft.com/office/drawing/2014/main" id="{F4849E97-CD37-2219-CE61-A11DC2EA91DF}"/>
              </a:ext>
            </a:extLst>
          </p:cNvPr>
          <p:cNvSpPr txBox="1">
            <a:spLocks/>
          </p:cNvSpPr>
          <p:nvPr/>
        </p:nvSpPr>
        <p:spPr>
          <a:xfrm>
            <a:off x="3369888" y="4153323"/>
            <a:ext cx="3054529" cy="522072"/>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800" kern="0">
                <a:solidFill>
                  <a:srgbClr val="0F62FE"/>
                </a:solidFill>
              </a:rPr>
              <a:t>Drag-and-drop user interface ​</a:t>
            </a:r>
          </a:p>
        </p:txBody>
      </p:sp>
      <p:sp>
        <p:nvSpPr>
          <p:cNvPr id="23" name="Text Placeholder 3">
            <a:extLst>
              <a:ext uri="{FF2B5EF4-FFF2-40B4-BE49-F238E27FC236}">
                <a16:creationId xmlns:a16="http://schemas.microsoft.com/office/drawing/2014/main" id="{F30D9EB6-BDBE-CD28-6747-BBF62A09C085}"/>
              </a:ext>
            </a:extLst>
          </p:cNvPr>
          <p:cNvSpPr txBox="1">
            <a:spLocks/>
          </p:cNvSpPr>
          <p:nvPr/>
        </p:nvSpPr>
        <p:spPr>
          <a:xfrm>
            <a:off x="3369887" y="5079173"/>
            <a:ext cx="2798367" cy="1750560"/>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400" kern="0">
                <a:solidFill>
                  <a:srgbClr val="000000"/>
                </a:solidFill>
              </a:rPr>
              <a:t>Leverage a single low-code user interface that designs and deploys smart data pipelines for streaming data without hand coding.​</a:t>
            </a:r>
            <a:endParaRPr lang="en-US" sz="1400" kern="0">
              <a:solidFill>
                <a:srgbClr val="000000"/>
              </a:solidFill>
              <a:latin typeface="IBM Plex Sans Light"/>
            </a:endParaRPr>
          </a:p>
        </p:txBody>
      </p:sp>
      <p:sp>
        <p:nvSpPr>
          <p:cNvPr id="35" name="Text Placeholder 3">
            <a:extLst>
              <a:ext uri="{FF2B5EF4-FFF2-40B4-BE49-F238E27FC236}">
                <a16:creationId xmlns:a16="http://schemas.microsoft.com/office/drawing/2014/main" id="{9E23C3AB-601F-5187-D58B-65D8DFF03BCE}"/>
              </a:ext>
            </a:extLst>
          </p:cNvPr>
          <p:cNvSpPr txBox="1">
            <a:spLocks/>
          </p:cNvSpPr>
          <p:nvPr/>
        </p:nvSpPr>
        <p:spPr>
          <a:xfrm>
            <a:off x="6258192" y="4153323"/>
            <a:ext cx="2854142" cy="522072"/>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800" kern="0">
                <a:solidFill>
                  <a:srgbClr val="0F62FE"/>
                </a:solidFill>
              </a:rPr>
              <a:t>Enable deployment flexibility</a:t>
            </a:r>
          </a:p>
        </p:txBody>
      </p:sp>
      <p:sp>
        <p:nvSpPr>
          <p:cNvPr id="36" name="Text Placeholder 3">
            <a:extLst>
              <a:ext uri="{FF2B5EF4-FFF2-40B4-BE49-F238E27FC236}">
                <a16:creationId xmlns:a16="http://schemas.microsoft.com/office/drawing/2014/main" id="{825DB6D8-E377-89BE-2458-200B955CA40A}"/>
              </a:ext>
            </a:extLst>
          </p:cNvPr>
          <p:cNvSpPr txBox="1">
            <a:spLocks/>
          </p:cNvSpPr>
          <p:nvPr/>
        </p:nvSpPr>
        <p:spPr>
          <a:xfrm>
            <a:off x="6258192" y="5079173"/>
            <a:ext cx="2798367" cy="1750560"/>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400" kern="0">
                <a:solidFill>
                  <a:srgbClr val="000000"/>
                </a:solidFill>
              </a:rPr>
              <a:t>Deploy our SaaS solution on AWS, Azure, GCP and run workloads where your data resides—in your cloud provider, VPC or local infrastructure.</a:t>
            </a:r>
            <a:endParaRPr lang="en-US" sz="1400" kern="0">
              <a:solidFill>
                <a:srgbClr val="000000"/>
              </a:solidFill>
              <a:latin typeface="IBM Plex Sans Light"/>
            </a:endParaRPr>
          </a:p>
        </p:txBody>
      </p:sp>
      <p:sp>
        <p:nvSpPr>
          <p:cNvPr id="37" name="Text Placeholder 3">
            <a:extLst>
              <a:ext uri="{FF2B5EF4-FFF2-40B4-BE49-F238E27FC236}">
                <a16:creationId xmlns:a16="http://schemas.microsoft.com/office/drawing/2014/main" id="{BCB9389D-A2A9-C722-200B-4F915D46BD32}"/>
              </a:ext>
            </a:extLst>
          </p:cNvPr>
          <p:cNvSpPr txBox="1">
            <a:spLocks/>
          </p:cNvSpPr>
          <p:nvPr/>
        </p:nvSpPr>
        <p:spPr>
          <a:xfrm>
            <a:off x="9300352" y="4153323"/>
            <a:ext cx="3054529" cy="522072"/>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800" kern="0">
                <a:solidFill>
                  <a:srgbClr val="0F62FE"/>
                </a:solidFill>
              </a:rPr>
              <a:t>Harness the Python SDK </a:t>
            </a:r>
            <a:br>
              <a:rPr lang="en-US" sz="1800" kern="0">
                <a:solidFill>
                  <a:srgbClr val="0F62FE"/>
                </a:solidFill>
              </a:rPr>
            </a:br>
            <a:r>
              <a:rPr lang="en-US" sz="1800" kern="0">
                <a:solidFill>
                  <a:srgbClr val="0F62FE"/>
                </a:solidFill>
              </a:rPr>
              <a:t>for enterprise-scale productivity</a:t>
            </a:r>
          </a:p>
        </p:txBody>
      </p:sp>
      <p:sp>
        <p:nvSpPr>
          <p:cNvPr id="38" name="Text Placeholder 3">
            <a:extLst>
              <a:ext uri="{FF2B5EF4-FFF2-40B4-BE49-F238E27FC236}">
                <a16:creationId xmlns:a16="http://schemas.microsoft.com/office/drawing/2014/main" id="{8721EAF8-A654-E675-C07D-2878769220DB}"/>
              </a:ext>
            </a:extLst>
          </p:cNvPr>
          <p:cNvSpPr txBox="1">
            <a:spLocks/>
          </p:cNvSpPr>
          <p:nvPr/>
        </p:nvSpPr>
        <p:spPr>
          <a:xfrm>
            <a:off x="9300352" y="5079173"/>
            <a:ext cx="2798367" cy="1750560"/>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1400" kern="0">
                <a:solidFill>
                  <a:srgbClr val="000000"/>
                </a:solidFill>
              </a:rPr>
              <a:t>Streamline the process of creating and deploying many pipelines with Python SDK​. Leverage templates and a blend of  graphical user interface (GUI) tools to make data accessibility more inclusive.</a:t>
            </a:r>
            <a:endParaRPr lang="en-US" sz="1400" kern="0">
              <a:solidFill>
                <a:srgbClr val="000000"/>
              </a:solidFill>
              <a:latin typeface="IBM Plex Sans Light"/>
            </a:endParaRPr>
          </a:p>
        </p:txBody>
      </p:sp>
    </p:spTree>
    <p:extLst>
      <p:ext uri="{BB962C8B-B14F-4D97-AF65-F5344CB8AC3E}">
        <p14:creationId xmlns:p14="http://schemas.microsoft.com/office/powerpoint/2010/main" val="233443555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2270-FE16-EAD4-8091-15B60813E466}"/>
              </a:ext>
            </a:extLst>
          </p:cNvPr>
          <p:cNvSpPr>
            <a:spLocks noGrp="1"/>
          </p:cNvSpPr>
          <p:nvPr>
            <p:ph type="title"/>
          </p:nvPr>
        </p:nvSpPr>
        <p:spPr/>
        <p:txBody>
          <a:bodyPr/>
          <a:lstStyle/>
          <a:p>
            <a:r>
              <a:rPr lang="en-US"/>
              <a:t>Why IBM </a:t>
            </a:r>
            <a:br>
              <a:rPr lang="en-US"/>
            </a:br>
            <a:r>
              <a:rPr lang="en-US"/>
              <a:t>StreamSets?</a:t>
            </a:r>
          </a:p>
        </p:txBody>
      </p:sp>
      <p:sp>
        <p:nvSpPr>
          <p:cNvPr id="9" name="Text Placeholder 8">
            <a:extLst>
              <a:ext uri="{FF2B5EF4-FFF2-40B4-BE49-F238E27FC236}">
                <a16:creationId xmlns:a16="http://schemas.microsoft.com/office/drawing/2014/main" id="{6AD2028D-3812-F503-89D1-3F5F87DA7962}"/>
              </a:ext>
            </a:extLst>
          </p:cNvPr>
          <p:cNvSpPr>
            <a:spLocks noGrp="1"/>
          </p:cNvSpPr>
          <p:nvPr>
            <p:ph type="body" sz="quarter" idx="10"/>
          </p:nvPr>
        </p:nvSpPr>
        <p:spPr>
          <a:xfrm>
            <a:off x="6363186" y="409298"/>
            <a:ext cx="2481638" cy="1857799"/>
          </a:xfrm>
        </p:spPr>
        <p:txBody>
          <a:bodyPr/>
          <a:lstStyle/>
          <a:p>
            <a:r>
              <a:rPr lang="en-US">
                <a:solidFill>
                  <a:srgbClr val="0F62FE"/>
                </a:solidFill>
              </a:rPr>
              <a:t>Reduce Maintenance Time by 80%</a:t>
            </a:r>
            <a:r>
              <a:rPr lang="en-US" baseline="30000">
                <a:solidFill>
                  <a:srgbClr val="0F62FE"/>
                </a:solidFill>
              </a:rPr>
              <a:t>1</a:t>
            </a:r>
            <a:endParaRPr lang="en-US">
              <a:solidFill>
                <a:srgbClr val="0F62FE"/>
              </a:solidFill>
            </a:endParaRPr>
          </a:p>
          <a:p>
            <a:endParaRPr lang="en-US" sz="1600"/>
          </a:p>
          <a:p>
            <a:r>
              <a:rPr lang="en-US" sz="1600">
                <a:latin typeface="IBM Plex Sans Light"/>
              </a:rPr>
              <a:t>Spend more time doing and less time fixing broken pipelines due to data drift or schema changes with automatic updates </a:t>
            </a:r>
            <a:br>
              <a:rPr lang="en-US" sz="1600"/>
            </a:br>
            <a:r>
              <a:rPr lang="en-US" sz="1600">
                <a:latin typeface="IBM Plex Sans Light"/>
              </a:rPr>
              <a:t>and no rewrites</a:t>
            </a:r>
          </a:p>
          <a:p>
            <a:endParaRPr lang="en-US" sz="1600"/>
          </a:p>
        </p:txBody>
      </p:sp>
      <p:sp>
        <p:nvSpPr>
          <p:cNvPr id="10" name="Text Placeholder 9">
            <a:extLst>
              <a:ext uri="{FF2B5EF4-FFF2-40B4-BE49-F238E27FC236}">
                <a16:creationId xmlns:a16="http://schemas.microsoft.com/office/drawing/2014/main" id="{2E645F1E-D1EB-B42F-D560-3EE1B82BAE58}"/>
              </a:ext>
            </a:extLst>
          </p:cNvPr>
          <p:cNvSpPr>
            <a:spLocks noGrp="1"/>
          </p:cNvSpPr>
          <p:nvPr>
            <p:ph type="body" sz="quarter" idx="24"/>
          </p:nvPr>
        </p:nvSpPr>
        <p:spPr>
          <a:xfrm>
            <a:off x="9398651" y="409298"/>
            <a:ext cx="2481638" cy="1857796"/>
          </a:xfrm>
        </p:spPr>
        <p:txBody>
          <a:bodyPr/>
          <a:lstStyle/>
          <a:p>
            <a:pPr defTabSz="457000">
              <a:defRPr/>
            </a:pPr>
            <a:r>
              <a:rPr lang="en-US">
                <a:solidFill>
                  <a:srgbClr val="106EFF"/>
                </a:solidFill>
                <a:latin typeface="IBM Plex Sans Light"/>
              </a:rPr>
              <a:t>Data Locality</a:t>
            </a:r>
            <a:endParaRPr lang="en-US"/>
          </a:p>
          <a:p>
            <a:pPr defTabSz="457000">
              <a:defRPr/>
            </a:pPr>
            <a:endParaRPr lang="en-US" sz="1600">
              <a:solidFill>
                <a:srgbClr val="6BA5FF">
                  <a:lumMod val="75000"/>
                </a:srgbClr>
              </a:solidFill>
            </a:endParaRPr>
          </a:p>
          <a:p>
            <a:pPr defTabSz="457000">
              <a:defRPr/>
            </a:pPr>
            <a:r>
              <a:rPr lang="en-US" sz="1600">
                <a:latin typeface="IBM Plex Sans Light"/>
              </a:rPr>
              <a:t>Reduce data egress ensuring data is </a:t>
            </a:r>
            <a:br>
              <a:rPr lang="en-US" sz="1600">
                <a:latin typeface="IBM Plex Sans Light"/>
              </a:rPr>
            </a:br>
            <a:r>
              <a:rPr lang="en-US" sz="1600">
                <a:latin typeface="IBM Plex Sans Light"/>
              </a:rPr>
              <a:t>processed in-place. IBM StreamSets runs within your on-premises </a:t>
            </a:r>
            <a:br>
              <a:rPr lang="en-US" sz="1600">
                <a:latin typeface="IBM Plex Sans Light"/>
              </a:rPr>
            </a:br>
            <a:r>
              <a:rPr lang="en-US" sz="1600">
                <a:latin typeface="IBM Plex Sans Light"/>
              </a:rPr>
              <a:t>or cloud infrastructure</a:t>
            </a:r>
          </a:p>
          <a:p>
            <a:endParaRPr lang="en-US" sz="1600"/>
          </a:p>
        </p:txBody>
      </p:sp>
      <p:sp>
        <p:nvSpPr>
          <p:cNvPr id="13" name="Text Placeholder 12">
            <a:extLst>
              <a:ext uri="{FF2B5EF4-FFF2-40B4-BE49-F238E27FC236}">
                <a16:creationId xmlns:a16="http://schemas.microsoft.com/office/drawing/2014/main" id="{C2B1D6B8-64C3-C51B-909A-8E96B190E47E}"/>
              </a:ext>
            </a:extLst>
          </p:cNvPr>
          <p:cNvSpPr>
            <a:spLocks noGrp="1"/>
          </p:cNvSpPr>
          <p:nvPr>
            <p:ph type="body" sz="quarter" idx="27"/>
          </p:nvPr>
        </p:nvSpPr>
        <p:spPr>
          <a:xfrm>
            <a:off x="3332555" y="409297"/>
            <a:ext cx="2481638" cy="1857799"/>
          </a:xfrm>
        </p:spPr>
        <p:txBody>
          <a:bodyPr/>
          <a:lstStyle/>
          <a:p>
            <a:r>
              <a:rPr lang="en-US">
                <a:solidFill>
                  <a:srgbClr val="0F62FE"/>
                </a:solidFill>
              </a:rPr>
              <a:t>10x Your Data Team’s Productivity</a:t>
            </a:r>
            <a:r>
              <a:rPr lang="en-US" baseline="30000">
                <a:solidFill>
                  <a:srgbClr val="0F62FE"/>
                </a:solidFill>
              </a:rPr>
              <a:t>1</a:t>
            </a:r>
          </a:p>
          <a:p>
            <a:endParaRPr lang="en-US" sz="1600"/>
          </a:p>
          <a:p>
            <a:r>
              <a:rPr lang="en-US" sz="1600">
                <a:latin typeface="IBM Plex Sans Light"/>
              </a:rPr>
              <a:t>Pre-built connectors, transformations and an intuitive visual interface enables data engineers </a:t>
            </a:r>
            <a:br>
              <a:rPr lang="en-US" sz="1600">
                <a:latin typeface="IBM Plex Sans Light"/>
              </a:rPr>
            </a:br>
            <a:r>
              <a:rPr lang="en-US" sz="1600">
                <a:latin typeface="IBM Plex Sans Light"/>
              </a:rPr>
              <a:t>to support more quickly support data requests.</a:t>
            </a:r>
          </a:p>
          <a:p>
            <a:endParaRPr lang="en-US" sz="1600"/>
          </a:p>
        </p:txBody>
      </p:sp>
      <p:sp>
        <p:nvSpPr>
          <p:cNvPr id="14" name="Text Placeholder 13">
            <a:extLst>
              <a:ext uri="{FF2B5EF4-FFF2-40B4-BE49-F238E27FC236}">
                <a16:creationId xmlns:a16="http://schemas.microsoft.com/office/drawing/2014/main" id="{4A274CA4-AE8E-62DC-6ACC-CF310AD36CC8}"/>
              </a:ext>
            </a:extLst>
          </p:cNvPr>
          <p:cNvSpPr>
            <a:spLocks noGrp="1"/>
          </p:cNvSpPr>
          <p:nvPr>
            <p:ph type="body" sz="quarter" idx="28"/>
          </p:nvPr>
        </p:nvSpPr>
        <p:spPr>
          <a:xfrm>
            <a:off x="3332555" y="3467312"/>
            <a:ext cx="2481638" cy="1860084"/>
          </a:xfrm>
        </p:spPr>
        <p:txBody>
          <a:bodyPr/>
          <a:lstStyle/>
          <a:p>
            <a:pPr defTabSz="457000">
              <a:defRPr/>
            </a:pPr>
            <a:r>
              <a:rPr lang="en-US">
                <a:solidFill>
                  <a:srgbClr val="106EFF"/>
                </a:solidFill>
                <a:latin typeface="IBM Plex Sans Light"/>
              </a:rPr>
              <a:t>Real-Time delivery</a:t>
            </a:r>
          </a:p>
          <a:p>
            <a:pPr defTabSz="457000">
              <a:defRPr/>
            </a:pPr>
            <a:endParaRPr lang="en-US" sz="2200">
              <a:solidFill>
                <a:srgbClr val="106EFF"/>
              </a:solidFill>
              <a:latin typeface="IBM Plex Sans Light"/>
            </a:endParaRPr>
          </a:p>
          <a:p>
            <a:pPr defTabSz="457000">
              <a:defRPr/>
            </a:pPr>
            <a:r>
              <a:rPr lang="en-US" sz="1600">
                <a:latin typeface="IBM Plex Sans Light"/>
              </a:rPr>
              <a:t>Data streaming and flexibility in ingestion streaming</a:t>
            </a:r>
          </a:p>
          <a:p>
            <a:endParaRPr lang="en-US"/>
          </a:p>
        </p:txBody>
      </p:sp>
      <p:pic>
        <p:nvPicPr>
          <p:cNvPr id="16" name="Picture 15" descr="A computer with a graph on it&#10;&#10;Description automatically generated">
            <a:extLst>
              <a:ext uri="{FF2B5EF4-FFF2-40B4-BE49-F238E27FC236}">
                <a16:creationId xmlns:a16="http://schemas.microsoft.com/office/drawing/2014/main" id="{AB063F9F-D245-98C5-812C-83B9832800AE}"/>
              </a:ext>
            </a:extLst>
          </p:cNvPr>
          <p:cNvPicPr>
            <a:picLocks noChangeAspect="1"/>
          </p:cNvPicPr>
          <p:nvPr/>
        </p:nvPicPr>
        <p:blipFill>
          <a:blip r:embed="rId3"/>
          <a:stretch>
            <a:fillRect/>
          </a:stretch>
        </p:blipFill>
        <p:spPr>
          <a:xfrm>
            <a:off x="6358347" y="3064383"/>
            <a:ext cx="5410179" cy="3215559"/>
          </a:xfrm>
          <a:prstGeom prst="rect">
            <a:avLst/>
          </a:prstGeom>
        </p:spPr>
      </p:pic>
    </p:spTree>
    <p:extLst>
      <p:ext uri="{BB962C8B-B14F-4D97-AF65-F5344CB8AC3E}">
        <p14:creationId xmlns:p14="http://schemas.microsoft.com/office/powerpoint/2010/main" val="28069657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BBA5A98-4E04-611E-91F2-86E4BFE2288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7A6149-E79E-7B30-5939-7F526BB56D48}"/>
              </a:ext>
            </a:extLst>
          </p:cNvPr>
          <p:cNvSpPr/>
          <p:nvPr/>
        </p:nvSpPr>
        <p:spPr bwMode="auto">
          <a:xfrm>
            <a:off x="-13340" y="894"/>
            <a:ext cx="3110690" cy="685576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defTabSz="228420" fontAlgn="base">
              <a:spcBef>
                <a:spcPct val="0"/>
              </a:spcBef>
              <a:spcAft>
                <a:spcPct val="0"/>
              </a:spcAft>
              <a:defRPr/>
            </a:pPr>
            <a:endParaRPr lang="en-US" sz="350">
              <a:solidFill>
                <a:srgbClr val="FFFFFF"/>
              </a:solidFill>
              <a:latin typeface="IBM Plex Sans Light"/>
            </a:endParaRPr>
          </a:p>
        </p:txBody>
      </p:sp>
      <p:sp>
        <p:nvSpPr>
          <p:cNvPr id="2" name="Title 1">
            <a:extLst>
              <a:ext uri="{FF2B5EF4-FFF2-40B4-BE49-F238E27FC236}">
                <a16:creationId xmlns:a16="http://schemas.microsoft.com/office/drawing/2014/main" id="{08AB6045-C962-92C5-F927-FA00B6631635}"/>
              </a:ext>
            </a:extLst>
          </p:cNvPr>
          <p:cNvSpPr>
            <a:spLocks noGrp="1"/>
          </p:cNvSpPr>
          <p:nvPr>
            <p:ph type="title"/>
          </p:nvPr>
        </p:nvSpPr>
        <p:spPr>
          <a:xfrm>
            <a:off x="130625" y="221614"/>
            <a:ext cx="2828499" cy="1063180"/>
          </a:xfrm>
        </p:spPr>
        <p:txBody>
          <a:bodyPr lIns="0" tIns="0" rIns="0" bIns="0" anchor="t"/>
          <a:lstStyle/>
          <a:p>
            <a:r>
              <a:rPr lang="en-US" sz="2699">
                <a:latin typeface="IBM Plex Sans Light"/>
              </a:rPr>
              <a:t>IBM </a:t>
            </a:r>
            <a:r>
              <a:rPr lang="en-US" sz="2699">
                <a:solidFill>
                  <a:schemeClr val="accent1"/>
                </a:solidFill>
                <a:latin typeface="IBM Plex Sans Light"/>
              </a:rPr>
              <a:t>StreamSets</a:t>
            </a:r>
            <a:br>
              <a:rPr lang="en-US" sz="2699">
                <a:latin typeface="IBM Plex Sans Light"/>
              </a:rPr>
            </a:br>
            <a:r>
              <a:rPr lang="en-US" sz="2699">
                <a:latin typeface="IBM Plex Sans Light"/>
              </a:rPr>
              <a:t>as-a-Service</a:t>
            </a:r>
            <a:endParaRPr lang="en-US" sz="2699"/>
          </a:p>
        </p:txBody>
      </p:sp>
      <p:sp>
        <p:nvSpPr>
          <p:cNvPr id="10" name="Text Placeholder 3">
            <a:extLst>
              <a:ext uri="{FF2B5EF4-FFF2-40B4-BE49-F238E27FC236}">
                <a16:creationId xmlns:a16="http://schemas.microsoft.com/office/drawing/2014/main" id="{339EB887-BFE3-18E5-2815-6CC4758FA097}"/>
              </a:ext>
            </a:extLst>
          </p:cNvPr>
          <p:cNvSpPr txBox="1">
            <a:spLocks/>
          </p:cNvSpPr>
          <p:nvPr/>
        </p:nvSpPr>
        <p:spPr>
          <a:xfrm>
            <a:off x="130626" y="1449832"/>
            <a:ext cx="2729768" cy="48722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914080"/>
            <a:r>
              <a:rPr lang="en-US" sz="1600" kern="0">
                <a:solidFill>
                  <a:srgbClr val="000000"/>
                </a:solidFill>
                <a:latin typeface="IBM Plex Sans Light"/>
                <a:ea typeface="+mn-lt"/>
                <a:cs typeface="+mn-lt"/>
              </a:rPr>
              <a:t>The IBM StreamSets solution features a Control Plane and </a:t>
            </a:r>
            <a:br>
              <a:rPr lang="en-US" sz="1600" kern="0">
                <a:solidFill>
                  <a:srgbClr val="000000"/>
                </a:solidFill>
                <a:latin typeface="IBM Plex Sans Light"/>
                <a:ea typeface="+mn-lt"/>
                <a:cs typeface="+mn-lt"/>
              </a:rPr>
            </a:br>
            <a:r>
              <a:rPr lang="en-US" sz="1600" kern="0">
                <a:solidFill>
                  <a:srgbClr val="000000"/>
                </a:solidFill>
                <a:latin typeface="IBM Plex Sans Light"/>
                <a:ea typeface="+mn-lt"/>
                <a:cs typeface="+mn-lt"/>
              </a:rPr>
              <a:t>a Data Plane. </a:t>
            </a:r>
          </a:p>
          <a:p>
            <a:pPr defTabSz="914080"/>
            <a:endParaRPr lang="en-US" sz="1600" kern="0">
              <a:solidFill>
                <a:srgbClr val="000000"/>
              </a:solidFill>
              <a:latin typeface="IBM Plex Sans Light"/>
              <a:ea typeface="+mn-lt"/>
              <a:cs typeface="+mn-lt"/>
            </a:endParaRPr>
          </a:p>
          <a:p>
            <a:pPr defTabSz="914080"/>
            <a:r>
              <a:rPr lang="en-US" sz="1600" kern="0">
                <a:solidFill>
                  <a:srgbClr val="000000"/>
                </a:solidFill>
                <a:latin typeface="IBM Plex Sans Light"/>
                <a:ea typeface="+mn-lt"/>
                <a:cs typeface="+mn-lt"/>
              </a:rPr>
              <a:t>The </a:t>
            </a:r>
            <a:r>
              <a:rPr lang="en-US" sz="1600" b="1" kern="0">
                <a:solidFill>
                  <a:srgbClr val="000000"/>
                </a:solidFill>
                <a:latin typeface="IBM Plex Sans Light"/>
                <a:ea typeface="+mn-lt"/>
                <a:cs typeface="+mn-lt"/>
              </a:rPr>
              <a:t>Control Hub </a:t>
            </a:r>
            <a:r>
              <a:rPr lang="en-US" sz="1600" kern="0">
                <a:solidFill>
                  <a:srgbClr val="000000"/>
                </a:solidFill>
                <a:latin typeface="IBM Plex Sans Light"/>
                <a:ea typeface="+mn-lt"/>
                <a:cs typeface="+mn-lt"/>
              </a:rPr>
              <a:t>(control plane) is a web-based UI that can be hosted in 11 regions, while the Data Collector engines (data plane) can be deployed anywhere.</a:t>
            </a:r>
          </a:p>
          <a:p>
            <a:pPr defTabSz="914080"/>
            <a:endParaRPr lang="en-US" sz="1600" kern="0">
              <a:solidFill>
                <a:srgbClr val="000000"/>
              </a:solidFill>
              <a:latin typeface="IBM Plex Sans Light"/>
              <a:ea typeface="+mn-lt"/>
              <a:cs typeface="+mn-lt"/>
            </a:endParaRPr>
          </a:p>
          <a:p>
            <a:pPr defTabSz="914080"/>
            <a:r>
              <a:rPr lang="en-US" sz="1600" kern="0">
                <a:solidFill>
                  <a:srgbClr val="000000"/>
                </a:solidFill>
                <a:latin typeface="IBM Plex Sans Light"/>
                <a:ea typeface="+mn-lt"/>
                <a:cs typeface="+mn-lt"/>
              </a:rPr>
              <a:t>IBM StreamSets separates the control plane from the data plane, ensuring data processing stays within the client's environment, reducing exposure risks and supporting regulatory compliance.</a:t>
            </a:r>
            <a:endParaRPr lang="en-US" sz="1600">
              <a:solidFill>
                <a:srgbClr val="000000"/>
              </a:solidFill>
              <a:latin typeface="IBM Plex Sans Light"/>
            </a:endParaRPr>
          </a:p>
        </p:txBody>
      </p:sp>
      <p:cxnSp>
        <p:nvCxnSpPr>
          <p:cNvPr id="3" name="Google Shape;3050;p4">
            <a:extLst>
              <a:ext uri="{FF2B5EF4-FFF2-40B4-BE49-F238E27FC236}">
                <a16:creationId xmlns:a16="http://schemas.microsoft.com/office/drawing/2014/main" id="{375D917B-E2B0-1918-B854-68E31FE1869F}"/>
              </a:ext>
            </a:extLst>
          </p:cNvPr>
          <p:cNvCxnSpPr>
            <a:cxnSpLocks/>
          </p:cNvCxnSpPr>
          <p:nvPr/>
        </p:nvCxnSpPr>
        <p:spPr>
          <a:xfrm flipH="1">
            <a:off x="3212551" y="4277636"/>
            <a:ext cx="8333537" cy="15976"/>
          </a:xfrm>
          <a:prstGeom prst="straightConnector1">
            <a:avLst/>
          </a:prstGeom>
          <a:noFill/>
          <a:ln w="28575" cap="flat" cmpd="sng">
            <a:solidFill>
              <a:schemeClr val="accent1"/>
            </a:solidFill>
            <a:prstDash val="sysDot"/>
            <a:round/>
            <a:headEnd type="none" w="sm" len="sm"/>
            <a:tailEnd type="oval" w="med" len="med"/>
          </a:ln>
        </p:spPr>
      </p:cxnSp>
      <p:sp>
        <p:nvSpPr>
          <p:cNvPr id="6" name="Rectangle 5">
            <a:extLst>
              <a:ext uri="{FF2B5EF4-FFF2-40B4-BE49-F238E27FC236}">
                <a16:creationId xmlns:a16="http://schemas.microsoft.com/office/drawing/2014/main" id="{64E61429-9C9C-0574-C157-D001957C32B6}"/>
              </a:ext>
            </a:extLst>
          </p:cNvPr>
          <p:cNvSpPr/>
          <p:nvPr/>
        </p:nvSpPr>
        <p:spPr bwMode="auto">
          <a:xfrm>
            <a:off x="3725303" y="568409"/>
            <a:ext cx="7528286" cy="3552694"/>
          </a:xfrm>
          <a:prstGeom prst="rect">
            <a:avLst/>
          </a:prstGeom>
          <a:solidFill>
            <a:schemeClr val="bg1"/>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45714" tIns="45714" rIns="45714" bIns="45714" numCol="1" rtlCol="0" anchor="t" anchorCtr="0" compatLnSpc="1">
            <a:prstTxWarp prst="textNoShape">
              <a:avLst/>
            </a:prstTxWarp>
          </a:bodyPr>
          <a:lstStyle/>
          <a:p>
            <a:pPr algn="ctr" defTabSz="457109" fontAlgn="base">
              <a:spcBef>
                <a:spcPct val="0"/>
              </a:spcBef>
              <a:spcAft>
                <a:spcPct val="0"/>
              </a:spcAft>
            </a:pPr>
            <a:endParaRPr lang="en-US" sz="1100" b="1">
              <a:solidFill>
                <a:srgbClr val="0F62FE"/>
              </a:solidFill>
              <a:latin typeface="IBM Plex Sans Light"/>
            </a:endParaRPr>
          </a:p>
          <a:p>
            <a:pPr algn="ctr" defTabSz="457109">
              <a:spcBef>
                <a:spcPct val="0"/>
              </a:spcBef>
              <a:spcAft>
                <a:spcPct val="0"/>
              </a:spcAft>
            </a:pPr>
            <a:r>
              <a:rPr lang="en-US" sz="2200" b="1">
                <a:solidFill>
                  <a:srgbClr val="0F62FE"/>
                </a:solidFill>
                <a:latin typeface="IBM Plex Sans Light" panose="020B0403050203000203" pitchFamily="34" charset="0"/>
              </a:rPr>
              <a:t>Control Plane</a:t>
            </a:r>
          </a:p>
          <a:p>
            <a:pPr algn="ctr" defTabSz="457109">
              <a:spcBef>
                <a:spcPct val="0"/>
              </a:spcBef>
              <a:spcAft>
                <a:spcPct val="0"/>
              </a:spcAft>
            </a:pPr>
            <a:r>
              <a:rPr lang="en-US" sz="1500">
                <a:solidFill>
                  <a:srgbClr val="000000"/>
                </a:solidFill>
                <a:latin typeface="IBM Plex Sans Light" panose="020B0403050203000203" pitchFamily="34" charset="0"/>
                <a:ea typeface="+mn-lt"/>
                <a:cs typeface="+mn-lt"/>
              </a:rPr>
              <a:t>Control Hub: Build</a:t>
            </a:r>
            <a:r>
              <a:rPr lang="en-US" sz="1500">
                <a:solidFill>
                  <a:srgbClr val="000000"/>
                </a:solidFill>
                <a:latin typeface="IBM Plex Sans Light" panose="020B0403050203000203" pitchFamily="34" charset="0"/>
              </a:rPr>
              <a:t>, Manage, and Monitor pipelines in these regions</a:t>
            </a:r>
            <a:endParaRPr lang="en-US">
              <a:solidFill>
                <a:srgbClr val="000000"/>
              </a:solidFill>
              <a:latin typeface="IBM Plex Sans Light" panose="020B0403050203000203" pitchFamily="34" charset="0"/>
            </a:endParaRPr>
          </a:p>
        </p:txBody>
      </p:sp>
      <p:pic>
        <p:nvPicPr>
          <p:cNvPr id="7" name="Graphic 6" descr="Database with solid fill">
            <a:extLst>
              <a:ext uri="{FF2B5EF4-FFF2-40B4-BE49-F238E27FC236}">
                <a16:creationId xmlns:a16="http://schemas.microsoft.com/office/drawing/2014/main" id="{AC0F7252-795D-433F-9268-02AF38E3D0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5982" y="5353065"/>
            <a:ext cx="840864" cy="846083"/>
          </a:xfrm>
          <a:prstGeom prst="rect">
            <a:avLst/>
          </a:prstGeom>
        </p:spPr>
      </p:pic>
      <p:pic>
        <p:nvPicPr>
          <p:cNvPr id="8" name="Graphic 7" descr="Database with solid fill">
            <a:extLst>
              <a:ext uri="{FF2B5EF4-FFF2-40B4-BE49-F238E27FC236}">
                <a16:creationId xmlns:a16="http://schemas.microsoft.com/office/drawing/2014/main" id="{001B4EBA-91D0-5182-43C4-C392FB5712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1569" y="5353065"/>
            <a:ext cx="840864" cy="846083"/>
          </a:xfrm>
          <a:prstGeom prst="rect">
            <a:avLst/>
          </a:prstGeom>
        </p:spPr>
      </p:pic>
      <p:pic>
        <p:nvPicPr>
          <p:cNvPr id="9" name="Graphic 8" descr="Database with solid fill">
            <a:extLst>
              <a:ext uri="{FF2B5EF4-FFF2-40B4-BE49-F238E27FC236}">
                <a16:creationId xmlns:a16="http://schemas.microsoft.com/office/drawing/2014/main" id="{B58728B8-6A65-D38B-B9C5-7AE4E61418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0396" y="5353065"/>
            <a:ext cx="840864" cy="846083"/>
          </a:xfrm>
          <a:prstGeom prst="rect">
            <a:avLst/>
          </a:prstGeom>
        </p:spPr>
      </p:pic>
      <p:pic>
        <p:nvPicPr>
          <p:cNvPr id="11" name="Graphic 10" descr="Database with solid fill">
            <a:extLst>
              <a:ext uri="{FF2B5EF4-FFF2-40B4-BE49-F238E27FC236}">
                <a16:creationId xmlns:a16="http://schemas.microsoft.com/office/drawing/2014/main" id="{98309A69-333E-BEFF-9B24-045F024861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4809" y="5353065"/>
            <a:ext cx="840864" cy="846083"/>
          </a:xfrm>
          <a:prstGeom prst="rect">
            <a:avLst/>
          </a:prstGeom>
        </p:spPr>
      </p:pic>
      <p:pic>
        <p:nvPicPr>
          <p:cNvPr id="16" name="Picture 15">
            <a:extLst>
              <a:ext uri="{FF2B5EF4-FFF2-40B4-BE49-F238E27FC236}">
                <a16:creationId xmlns:a16="http://schemas.microsoft.com/office/drawing/2014/main" id="{B88A7449-7623-416C-5E52-B1B0BC09FCA6}"/>
              </a:ext>
            </a:extLst>
          </p:cNvPr>
          <p:cNvPicPr>
            <a:picLocks noChangeAspect="1"/>
          </p:cNvPicPr>
          <p:nvPr/>
        </p:nvPicPr>
        <p:blipFill>
          <a:blip r:embed="rId5"/>
          <a:stretch>
            <a:fillRect/>
          </a:stretch>
        </p:blipFill>
        <p:spPr>
          <a:xfrm>
            <a:off x="4829703" y="1372900"/>
            <a:ext cx="5371302" cy="2683303"/>
          </a:xfrm>
          <a:prstGeom prst="rect">
            <a:avLst/>
          </a:prstGeom>
        </p:spPr>
      </p:pic>
      <p:sp>
        <p:nvSpPr>
          <p:cNvPr id="17" name="Rectangle 16">
            <a:extLst>
              <a:ext uri="{FF2B5EF4-FFF2-40B4-BE49-F238E27FC236}">
                <a16:creationId xmlns:a16="http://schemas.microsoft.com/office/drawing/2014/main" id="{EB4355BF-FD0B-94AE-98CE-2E8DD2E58163}"/>
              </a:ext>
            </a:extLst>
          </p:cNvPr>
          <p:cNvSpPr/>
          <p:nvPr/>
        </p:nvSpPr>
        <p:spPr bwMode="auto">
          <a:xfrm>
            <a:off x="3719713" y="4452505"/>
            <a:ext cx="7533616" cy="1623967"/>
          </a:xfrm>
          <a:prstGeom prst="rect">
            <a:avLst/>
          </a:prstGeom>
          <a:no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45714" tIns="45714" rIns="45714" bIns="45714" numCol="1" rtlCol="0" anchor="t" anchorCtr="0" compatLnSpc="1">
            <a:prstTxWarp prst="textNoShape">
              <a:avLst/>
            </a:prstTxWarp>
          </a:bodyPr>
          <a:lstStyle/>
          <a:p>
            <a:pPr algn="ctr" defTabSz="457109" fontAlgn="base">
              <a:spcBef>
                <a:spcPct val="0"/>
              </a:spcBef>
              <a:spcAft>
                <a:spcPct val="0"/>
              </a:spcAft>
            </a:pPr>
            <a:endParaRPr lang="en-US" sz="1500" b="1">
              <a:solidFill>
                <a:srgbClr val="0F62FE"/>
              </a:solidFill>
              <a:latin typeface="IBM Plex Sans Light"/>
            </a:endParaRPr>
          </a:p>
          <a:p>
            <a:pPr algn="ctr" defTabSz="457109">
              <a:spcBef>
                <a:spcPct val="0"/>
              </a:spcBef>
              <a:spcAft>
                <a:spcPct val="0"/>
              </a:spcAft>
            </a:pPr>
            <a:r>
              <a:rPr lang="en-US" sz="2000" b="1">
                <a:solidFill>
                  <a:srgbClr val="0F62FE"/>
                </a:solidFill>
                <a:latin typeface="IBM Plex Sans Light" panose="020B0403050203000203" pitchFamily="34" charset="0"/>
              </a:rPr>
              <a:t>Data Plane</a:t>
            </a:r>
          </a:p>
          <a:p>
            <a:pPr algn="ctr" defTabSz="457109">
              <a:spcBef>
                <a:spcPct val="0"/>
              </a:spcBef>
              <a:spcAft>
                <a:spcPct val="0"/>
              </a:spcAft>
            </a:pPr>
            <a:r>
              <a:rPr lang="en-US" sz="1500">
                <a:solidFill>
                  <a:srgbClr val="000000"/>
                </a:solidFill>
                <a:latin typeface="IBM Plex Sans Light" panose="020B0403050203000203" pitchFamily="34" charset="0"/>
              </a:rPr>
              <a:t>Engines – Deployed Anywhere the data is</a:t>
            </a:r>
          </a:p>
        </p:txBody>
      </p:sp>
    </p:spTree>
    <p:extLst>
      <p:ext uri="{BB962C8B-B14F-4D97-AF65-F5344CB8AC3E}">
        <p14:creationId xmlns:p14="http://schemas.microsoft.com/office/powerpoint/2010/main" val="7314376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49E0F-AE2A-90C3-6687-8880DC2086D0}"/>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555D635F-1D12-CC48-45E0-7D40837F7656}"/>
              </a:ext>
            </a:extLst>
          </p:cNvPr>
          <p:cNvSpPr/>
          <p:nvPr/>
        </p:nvSpPr>
        <p:spPr bwMode="auto">
          <a:xfrm>
            <a:off x="0" y="1786"/>
            <a:ext cx="3236555" cy="685576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defTabSz="228420" fontAlgn="base">
              <a:spcBef>
                <a:spcPct val="0"/>
              </a:spcBef>
              <a:spcAft>
                <a:spcPct val="0"/>
              </a:spcAft>
              <a:defRPr/>
            </a:pPr>
            <a:endParaRPr lang="en-US" sz="350">
              <a:solidFill>
                <a:srgbClr val="FFFFFF"/>
              </a:solidFill>
              <a:latin typeface="IBM Plex Sans Light"/>
            </a:endParaRPr>
          </a:p>
        </p:txBody>
      </p:sp>
      <p:sp>
        <p:nvSpPr>
          <p:cNvPr id="2" name="Title 1">
            <a:extLst>
              <a:ext uri="{FF2B5EF4-FFF2-40B4-BE49-F238E27FC236}">
                <a16:creationId xmlns:a16="http://schemas.microsoft.com/office/drawing/2014/main" id="{045071D7-F1FD-E898-6EC9-2D94C0A4889B}"/>
              </a:ext>
            </a:extLst>
          </p:cNvPr>
          <p:cNvSpPr>
            <a:spLocks noGrp="1"/>
          </p:cNvSpPr>
          <p:nvPr>
            <p:ph type="title"/>
          </p:nvPr>
        </p:nvSpPr>
        <p:spPr>
          <a:xfrm>
            <a:off x="130625" y="221614"/>
            <a:ext cx="3038882" cy="2049297"/>
          </a:xfrm>
        </p:spPr>
        <p:txBody>
          <a:bodyPr lIns="0" tIns="0" rIns="0" bIns="0" anchor="t"/>
          <a:lstStyle/>
          <a:p>
            <a:r>
              <a:rPr lang="en-US" sz="2799">
                <a:latin typeface="IBM Plex Sans Light"/>
              </a:rPr>
              <a:t>IBM StreamSets</a:t>
            </a:r>
            <a:br>
              <a:rPr lang="en-US" sz="3599">
                <a:latin typeface="IBM Plex Sans Light"/>
              </a:rPr>
            </a:br>
            <a:r>
              <a:rPr lang="en-US" sz="2200">
                <a:latin typeface="IBM Plex Sans Light"/>
              </a:rPr>
              <a:t>Client managed option</a:t>
            </a:r>
            <a:endParaRPr lang="en-US" sz="2200"/>
          </a:p>
        </p:txBody>
      </p:sp>
      <p:sp>
        <p:nvSpPr>
          <p:cNvPr id="10" name="Text Placeholder 3">
            <a:extLst>
              <a:ext uri="{FF2B5EF4-FFF2-40B4-BE49-F238E27FC236}">
                <a16:creationId xmlns:a16="http://schemas.microsoft.com/office/drawing/2014/main" id="{BA105078-8EC1-E306-BB44-788A41182970}"/>
              </a:ext>
            </a:extLst>
          </p:cNvPr>
          <p:cNvSpPr txBox="1">
            <a:spLocks/>
          </p:cNvSpPr>
          <p:nvPr/>
        </p:nvSpPr>
        <p:spPr>
          <a:xfrm>
            <a:off x="130626" y="1269151"/>
            <a:ext cx="2729768" cy="4872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914080"/>
            <a:r>
              <a:rPr lang="en-US" sz="1600" kern="0">
                <a:solidFill>
                  <a:srgbClr val="000000"/>
                </a:solidFill>
                <a:latin typeface="IBM Plex Sans Light"/>
                <a:ea typeface="+mn-lt"/>
                <a:cs typeface="+mn-lt"/>
              </a:rPr>
              <a:t>The IBM StreamSets solution offers a fully </a:t>
            </a:r>
            <a:r>
              <a:rPr lang="en-US" sz="1600" kern="0">
                <a:solidFill>
                  <a:srgbClr val="0F62FE"/>
                </a:solidFill>
                <a:latin typeface="IBM Plex Sans Light"/>
                <a:ea typeface="+mn-lt"/>
                <a:cs typeface="+mn-lt"/>
              </a:rPr>
              <a:t>client managed </a:t>
            </a:r>
            <a:r>
              <a:rPr lang="en-US" sz="1600" kern="0">
                <a:solidFill>
                  <a:srgbClr val="000000"/>
                </a:solidFill>
                <a:latin typeface="IBM Plex Sans Light"/>
                <a:ea typeface="+mn-lt"/>
                <a:cs typeface="+mn-lt"/>
              </a:rPr>
              <a:t>offering featuring both the Control Plane and a Data Plane on-premises. </a:t>
            </a:r>
          </a:p>
          <a:p>
            <a:pPr defTabSz="914080"/>
            <a:endParaRPr lang="en-US" sz="1600" kern="0">
              <a:solidFill>
                <a:srgbClr val="000000"/>
              </a:solidFill>
              <a:latin typeface="IBM Plex Sans Light"/>
              <a:ea typeface="+mn-lt"/>
              <a:cs typeface="+mn-lt"/>
            </a:endParaRPr>
          </a:p>
          <a:p>
            <a:pPr defTabSz="914080"/>
            <a:endParaRPr lang="en-US" sz="1600" kern="0">
              <a:solidFill>
                <a:srgbClr val="000000"/>
              </a:solidFill>
              <a:latin typeface="IBM Plex Sans Light"/>
              <a:ea typeface="+mn-lt"/>
              <a:cs typeface="+mn-lt"/>
            </a:endParaRPr>
          </a:p>
          <a:p>
            <a:pPr defTabSz="914080"/>
            <a:r>
              <a:rPr lang="en-US" sz="1600" kern="0">
                <a:solidFill>
                  <a:srgbClr val="000000"/>
                </a:solidFill>
                <a:latin typeface="IBM Plex Sans Light"/>
                <a:ea typeface="+mn-lt"/>
                <a:cs typeface="+mn-lt"/>
              </a:rPr>
              <a:t>The Control Hub (control plane) can be hosted in IBM's Software Hub, while the Data Collector engines (data plane) can be deployed anywhere.</a:t>
            </a:r>
          </a:p>
          <a:p>
            <a:pPr defTabSz="914080"/>
            <a:endParaRPr lang="en-US" sz="1600" kern="0">
              <a:solidFill>
                <a:srgbClr val="000000"/>
              </a:solidFill>
              <a:latin typeface="IBM Plex Sans Light"/>
              <a:ea typeface="+mn-lt"/>
              <a:cs typeface="+mn-lt"/>
            </a:endParaRPr>
          </a:p>
          <a:p>
            <a:pPr defTabSz="914080"/>
            <a:endParaRPr lang="en-US" sz="1600" kern="0">
              <a:solidFill>
                <a:srgbClr val="000000"/>
              </a:solidFill>
              <a:latin typeface="IBM Plex Sans Light"/>
              <a:ea typeface="+mn-lt"/>
              <a:cs typeface="+mn-lt"/>
            </a:endParaRPr>
          </a:p>
          <a:p>
            <a:pPr defTabSz="914080"/>
            <a:r>
              <a:rPr lang="en-US" sz="1600" kern="0">
                <a:solidFill>
                  <a:srgbClr val="000000"/>
                </a:solidFill>
                <a:latin typeface="IBM Plex Sans Light"/>
                <a:ea typeface="+mn-lt"/>
                <a:cs typeface="+mn-lt"/>
              </a:rPr>
              <a:t>IBM StreamSets ensures data processing stays within the client's environment, reducing exposure risks and supporting regulatory compliance.</a:t>
            </a:r>
          </a:p>
        </p:txBody>
      </p:sp>
      <p:sp>
        <p:nvSpPr>
          <p:cNvPr id="38" name="TextBox 37">
            <a:extLst>
              <a:ext uri="{FF2B5EF4-FFF2-40B4-BE49-F238E27FC236}">
                <a16:creationId xmlns:a16="http://schemas.microsoft.com/office/drawing/2014/main" id="{0F385DC0-CCA7-A4D3-A8AC-B2A61329F768}"/>
              </a:ext>
            </a:extLst>
          </p:cNvPr>
          <p:cNvSpPr txBox="1"/>
          <p:nvPr/>
        </p:nvSpPr>
        <p:spPr>
          <a:xfrm>
            <a:off x="12967364" y="4904218"/>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defTabSz="1218956">
              <a:buSzPct val="100000"/>
            </a:pPr>
            <a:endParaRPr lang="en-US" sz="1200">
              <a:solidFill>
                <a:srgbClr val="000000"/>
              </a:solidFill>
              <a:latin typeface="IBM Plex Sans Light"/>
              <a:cs typeface="Arial" panose="020B0604020202020204" pitchFamily="34" charset="0"/>
            </a:endParaRPr>
          </a:p>
        </p:txBody>
      </p:sp>
      <p:pic>
        <p:nvPicPr>
          <p:cNvPr id="3" name="Picture 2">
            <a:extLst>
              <a:ext uri="{FF2B5EF4-FFF2-40B4-BE49-F238E27FC236}">
                <a16:creationId xmlns:a16="http://schemas.microsoft.com/office/drawing/2014/main" id="{0498B6E4-9BB0-1401-1284-F75A8B0982D8}"/>
              </a:ext>
            </a:extLst>
          </p:cNvPr>
          <p:cNvPicPr>
            <a:picLocks noChangeAspect="1"/>
          </p:cNvPicPr>
          <p:nvPr/>
        </p:nvPicPr>
        <p:blipFill>
          <a:blip r:embed="rId3"/>
          <a:srcRect l="12597" t="61471" r="71846" b="29174"/>
          <a:stretch/>
        </p:blipFill>
        <p:spPr>
          <a:xfrm>
            <a:off x="3367181" y="5663322"/>
            <a:ext cx="1700758" cy="662071"/>
          </a:xfrm>
          <a:prstGeom prst="rect">
            <a:avLst/>
          </a:prstGeom>
        </p:spPr>
      </p:pic>
      <p:pic>
        <p:nvPicPr>
          <p:cNvPr id="5" name="Picture 4">
            <a:extLst>
              <a:ext uri="{FF2B5EF4-FFF2-40B4-BE49-F238E27FC236}">
                <a16:creationId xmlns:a16="http://schemas.microsoft.com/office/drawing/2014/main" id="{26DA69EB-9337-F511-C304-3AFD03F1162D}"/>
              </a:ext>
            </a:extLst>
          </p:cNvPr>
          <p:cNvPicPr>
            <a:picLocks noChangeAspect="1"/>
          </p:cNvPicPr>
          <p:nvPr/>
        </p:nvPicPr>
        <p:blipFill>
          <a:blip r:embed="rId4"/>
          <a:stretch>
            <a:fillRect/>
          </a:stretch>
        </p:blipFill>
        <p:spPr>
          <a:xfrm>
            <a:off x="6185327" y="847398"/>
            <a:ext cx="3217191" cy="667874"/>
          </a:xfrm>
          <a:prstGeom prst="rect">
            <a:avLst/>
          </a:prstGeom>
        </p:spPr>
      </p:pic>
      <p:pic>
        <p:nvPicPr>
          <p:cNvPr id="6" name="Picture 14">
            <a:extLst>
              <a:ext uri="{FF2B5EF4-FFF2-40B4-BE49-F238E27FC236}">
                <a16:creationId xmlns:a16="http://schemas.microsoft.com/office/drawing/2014/main" id="{715F5742-67F8-A7DF-C4C8-535A112CE7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5726" y="6856833"/>
            <a:ext cx="809190" cy="8091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58B0B33-545C-EE7E-E6F9-FEEC08BA9460}"/>
              </a:ext>
            </a:extLst>
          </p:cNvPr>
          <p:cNvSpPr/>
          <p:nvPr/>
        </p:nvSpPr>
        <p:spPr>
          <a:xfrm>
            <a:off x="6115913" y="597029"/>
            <a:ext cx="3537236" cy="53728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58029B7-8214-6E21-98D1-62C538052A26}"/>
              </a:ext>
            </a:extLst>
          </p:cNvPr>
          <p:cNvSpPr/>
          <p:nvPr/>
        </p:nvSpPr>
        <p:spPr>
          <a:xfrm>
            <a:off x="6351926" y="1721012"/>
            <a:ext cx="3050589" cy="89013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Control Hub</a:t>
            </a:r>
          </a:p>
          <a:p>
            <a:pPr algn="ctr"/>
            <a:r>
              <a:rPr lang="en-US" sz="1600">
                <a:solidFill>
                  <a:schemeClr val="tx1"/>
                </a:solidFill>
              </a:rPr>
              <a:t>Build, Manage, Monitor</a:t>
            </a:r>
          </a:p>
        </p:txBody>
      </p:sp>
      <p:cxnSp>
        <p:nvCxnSpPr>
          <p:cNvPr id="9" name="Straight Connector 8">
            <a:extLst>
              <a:ext uri="{FF2B5EF4-FFF2-40B4-BE49-F238E27FC236}">
                <a16:creationId xmlns:a16="http://schemas.microsoft.com/office/drawing/2014/main" id="{C38299A9-9F58-377C-53A7-EFF78A9524BF}"/>
              </a:ext>
            </a:extLst>
          </p:cNvPr>
          <p:cNvCxnSpPr/>
          <p:nvPr/>
        </p:nvCxnSpPr>
        <p:spPr>
          <a:xfrm>
            <a:off x="4642935" y="3017256"/>
            <a:ext cx="6702275"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36D5A874-C19B-3295-7010-4D11341968F7}"/>
              </a:ext>
            </a:extLst>
          </p:cNvPr>
          <p:cNvCxnSpPr/>
          <p:nvPr/>
        </p:nvCxnSpPr>
        <p:spPr>
          <a:xfrm flipV="1">
            <a:off x="6965721" y="2690062"/>
            <a:ext cx="0" cy="826219"/>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2" name="Rectangle 11">
            <a:extLst>
              <a:ext uri="{FF2B5EF4-FFF2-40B4-BE49-F238E27FC236}">
                <a16:creationId xmlns:a16="http://schemas.microsoft.com/office/drawing/2014/main" id="{0BA75E20-ECE2-9125-9E9C-C8175C617F2B}"/>
              </a:ext>
            </a:extLst>
          </p:cNvPr>
          <p:cNvSpPr/>
          <p:nvPr/>
        </p:nvSpPr>
        <p:spPr>
          <a:xfrm>
            <a:off x="4165565" y="3573356"/>
            <a:ext cx="1700757" cy="72358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Origin</a:t>
            </a:r>
          </a:p>
          <a:p>
            <a:pPr algn="ctr"/>
            <a:r>
              <a:rPr lang="en-US" sz="1400">
                <a:solidFill>
                  <a:schemeClr val="tx1"/>
                </a:solidFill>
              </a:rPr>
              <a:t>Systems</a:t>
            </a:r>
          </a:p>
        </p:txBody>
      </p:sp>
      <p:sp>
        <p:nvSpPr>
          <p:cNvPr id="13" name="Rectangle 12">
            <a:extLst>
              <a:ext uri="{FF2B5EF4-FFF2-40B4-BE49-F238E27FC236}">
                <a16:creationId xmlns:a16="http://schemas.microsoft.com/office/drawing/2014/main" id="{5D2B1DA9-ECBF-6B60-A66F-098563C69EB8}"/>
              </a:ext>
            </a:extLst>
          </p:cNvPr>
          <p:cNvSpPr/>
          <p:nvPr/>
        </p:nvSpPr>
        <p:spPr>
          <a:xfrm>
            <a:off x="9902740" y="3573356"/>
            <a:ext cx="1700757" cy="72358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Destination</a:t>
            </a:r>
          </a:p>
          <a:p>
            <a:pPr algn="ctr"/>
            <a:r>
              <a:rPr lang="en-US" sz="1400">
                <a:solidFill>
                  <a:schemeClr val="tx1"/>
                </a:solidFill>
              </a:rPr>
              <a:t>Systems</a:t>
            </a:r>
          </a:p>
        </p:txBody>
      </p:sp>
      <p:pic>
        <p:nvPicPr>
          <p:cNvPr id="15" name="Picture 14">
            <a:extLst>
              <a:ext uri="{FF2B5EF4-FFF2-40B4-BE49-F238E27FC236}">
                <a16:creationId xmlns:a16="http://schemas.microsoft.com/office/drawing/2014/main" id="{EE76E792-C7A9-0DAB-E998-2EB05768A092}"/>
              </a:ext>
            </a:extLst>
          </p:cNvPr>
          <p:cNvPicPr>
            <a:picLocks noChangeAspect="1"/>
          </p:cNvPicPr>
          <p:nvPr/>
        </p:nvPicPr>
        <p:blipFill>
          <a:blip r:embed="rId3"/>
          <a:srcRect l="13003" t="48721" r="76399" b="40755"/>
          <a:stretch/>
        </p:blipFill>
        <p:spPr>
          <a:xfrm>
            <a:off x="3298284" y="4801187"/>
            <a:ext cx="1125568" cy="723580"/>
          </a:xfrm>
          <a:prstGeom prst="rect">
            <a:avLst/>
          </a:prstGeom>
        </p:spPr>
      </p:pic>
      <p:pic>
        <p:nvPicPr>
          <p:cNvPr id="16" name="Picture 15">
            <a:extLst>
              <a:ext uri="{FF2B5EF4-FFF2-40B4-BE49-F238E27FC236}">
                <a16:creationId xmlns:a16="http://schemas.microsoft.com/office/drawing/2014/main" id="{9E058889-9D2B-810C-FE6D-620C28029B2C}"/>
              </a:ext>
            </a:extLst>
          </p:cNvPr>
          <p:cNvPicPr>
            <a:picLocks noChangeAspect="1"/>
          </p:cNvPicPr>
          <p:nvPr/>
        </p:nvPicPr>
        <p:blipFill>
          <a:blip r:embed="rId3"/>
          <a:srcRect l="86906" t="48985" r="4981" b="41891"/>
          <a:stretch/>
        </p:blipFill>
        <p:spPr>
          <a:xfrm>
            <a:off x="10877090" y="4731872"/>
            <a:ext cx="1184284" cy="862210"/>
          </a:xfrm>
          <a:prstGeom prst="rect">
            <a:avLst/>
          </a:prstGeom>
        </p:spPr>
      </p:pic>
      <p:pic>
        <p:nvPicPr>
          <p:cNvPr id="17" name="Picture 16">
            <a:extLst>
              <a:ext uri="{FF2B5EF4-FFF2-40B4-BE49-F238E27FC236}">
                <a16:creationId xmlns:a16="http://schemas.microsoft.com/office/drawing/2014/main" id="{7EB7AB75-6D28-1875-D74E-49E0AD9982DA}"/>
              </a:ext>
            </a:extLst>
          </p:cNvPr>
          <p:cNvPicPr>
            <a:picLocks noChangeAspect="1"/>
          </p:cNvPicPr>
          <p:nvPr/>
        </p:nvPicPr>
        <p:blipFill>
          <a:blip r:embed="rId3"/>
          <a:srcRect l="81962" t="63797" r="6617" b="30973"/>
          <a:stretch/>
        </p:blipFill>
        <p:spPr>
          <a:xfrm>
            <a:off x="10275748" y="5742200"/>
            <a:ext cx="1700757" cy="504313"/>
          </a:xfrm>
          <a:prstGeom prst="rect">
            <a:avLst/>
          </a:prstGeom>
        </p:spPr>
      </p:pic>
      <p:pic>
        <p:nvPicPr>
          <p:cNvPr id="18" name="Picture 17">
            <a:extLst>
              <a:ext uri="{FF2B5EF4-FFF2-40B4-BE49-F238E27FC236}">
                <a16:creationId xmlns:a16="http://schemas.microsoft.com/office/drawing/2014/main" id="{74DEE0A6-F6D6-95DD-FF18-0E5281B0A108}"/>
              </a:ext>
            </a:extLst>
          </p:cNvPr>
          <p:cNvPicPr>
            <a:picLocks noChangeAspect="1"/>
          </p:cNvPicPr>
          <p:nvPr/>
        </p:nvPicPr>
        <p:blipFill>
          <a:blip r:embed="rId3"/>
          <a:srcRect l="43176" t="51404" r="53019" b="42728"/>
          <a:stretch/>
        </p:blipFill>
        <p:spPr>
          <a:xfrm>
            <a:off x="6528577" y="3480968"/>
            <a:ext cx="889219" cy="887679"/>
          </a:xfrm>
          <a:prstGeom prst="rect">
            <a:avLst/>
          </a:prstGeom>
        </p:spPr>
      </p:pic>
      <p:sp>
        <p:nvSpPr>
          <p:cNvPr id="19" name="TextBox 18">
            <a:extLst>
              <a:ext uri="{FF2B5EF4-FFF2-40B4-BE49-F238E27FC236}">
                <a16:creationId xmlns:a16="http://schemas.microsoft.com/office/drawing/2014/main" id="{26935DBB-B4AE-8D9A-3EFC-663487826083}"/>
              </a:ext>
            </a:extLst>
          </p:cNvPr>
          <p:cNvSpPr txBox="1"/>
          <p:nvPr/>
        </p:nvSpPr>
        <p:spPr>
          <a:xfrm>
            <a:off x="6260751" y="4390795"/>
            <a:ext cx="1472839" cy="584775"/>
          </a:xfrm>
          <a:prstGeom prst="rect">
            <a:avLst/>
          </a:prstGeom>
          <a:noFill/>
        </p:spPr>
        <p:txBody>
          <a:bodyPr wrap="none" rtlCol="0">
            <a:spAutoFit/>
          </a:bodyPr>
          <a:lstStyle/>
          <a:p>
            <a:pPr algn="ctr"/>
            <a:r>
              <a:rPr lang="en-US" sz="1600">
                <a:solidFill>
                  <a:schemeClr val="tx2">
                    <a:lumMod val="75000"/>
                    <a:lumOff val="25000"/>
                  </a:schemeClr>
                </a:solidFill>
              </a:rPr>
              <a:t>Data Collector</a:t>
            </a:r>
          </a:p>
          <a:p>
            <a:pPr algn="ctr"/>
            <a:r>
              <a:rPr lang="en-US" sz="1600">
                <a:solidFill>
                  <a:schemeClr val="tx2">
                    <a:lumMod val="75000"/>
                    <a:lumOff val="25000"/>
                  </a:schemeClr>
                </a:solidFill>
              </a:rPr>
              <a:t>Engine</a:t>
            </a:r>
          </a:p>
        </p:txBody>
      </p:sp>
      <p:cxnSp>
        <p:nvCxnSpPr>
          <p:cNvPr id="20" name="Elbow Connector 19">
            <a:extLst>
              <a:ext uri="{FF2B5EF4-FFF2-40B4-BE49-F238E27FC236}">
                <a16:creationId xmlns:a16="http://schemas.microsoft.com/office/drawing/2014/main" id="{55734084-44D9-06B7-5EE7-57FBC9F2E240}"/>
              </a:ext>
            </a:extLst>
          </p:cNvPr>
          <p:cNvCxnSpPr>
            <a:cxnSpLocks/>
          </p:cNvCxnSpPr>
          <p:nvPr/>
        </p:nvCxnSpPr>
        <p:spPr>
          <a:xfrm rot="16200000" flipH="1">
            <a:off x="7884531" y="1616238"/>
            <a:ext cx="12700" cy="5737175"/>
          </a:xfrm>
          <a:prstGeom prst="bentConnector3">
            <a:avLst>
              <a:gd name="adj1" fmla="val 724844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1" name="Straight Arrow Connector 20">
            <a:extLst>
              <a:ext uri="{FF2B5EF4-FFF2-40B4-BE49-F238E27FC236}">
                <a16:creationId xmlns:a16="http://schemas.microsoft.com/office/drawing/2014/main" id="{AAEACA0C-17D4-2999-111E-127916C010B8}"/>
              </a:ext>
            </a:extLst>
          </p:cNvPr>
          <p:cNvCxnSpPr>
            <a:cxnSpLocks/>
          </p:cNvCxnSpPr>
          <p:nvPr/>
        </p:nvCxnSpPr>
        <p:spPr>
          <a:xfrm flipV="1">
            <a:off x="5980204" y="3935146"/>
            <a:ext cx="561094" cy="9469"/>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2" name="Straight Arrow Connector 21">
            <a:extLst>
              <a:ext uri="{FF2B5EF4-FFF2-40B4-BE49-F238E27FC236}">
                <a16:creationId xmlns:a16="http://schemas.microsoft.com/office/drawing/2014/main" id="{3BB4967D-3620-B62B-A569-F752DDBFACD0}"/>
              </a:ext>
            </a:extLst>
          </p:cNvPr>
          <p:cNvCxnSpPr>
            <a:cxnSpLocks/>
          </p:cNvCxnSpPr>
          <p:nvPr/>
        </p:nvCxnSpPr>
        <p:spPr>
          <a:xfrm>
            <a:off x="7438888" y="3906401"/>
            <a:ext cx="234997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a16="http://schemas.microsoft.com/office/drawing/2014/main" id="{5FFFFBD2-8694-3244-9A41-1D1586B592CD}"/>
              </a:ext>
            </a:extLst>
          </p:cNvPr>
          <p:cNvSpPr txBox="1"/>
          <p:nvPr/>
        </p:nvSpPr>
        <p:spPr>
          <a:xfrm>
            <a:off x="3808886" y="2145079"/>
            <a:ext cx="1492716" cy="584775"/>
          </a:xfrm>
          <a:prstGeom prst="rect">
            <a:avLst/>
          </a:prstGeom>
          <a:noFill/>
        </p:spPr>
        <p:txBody>
          <a:bodyPr wrap="none" rtlCol="0">
            <a:spAutoFit/>
          </a:bodyPr>
          <a:lstStyle/>
          <a:p>
            <a:pPr algn="ctr"/>
            <a:r>
              <a:rPr lang="en-US" sz="1600"/>
              <a:t>Control Plane </a:t>
            </a:r>
          </a:p>
          <a:p>
            <a:pPr algn="ctr"/>
            <a:r>
              <a:rPr lang="en-US" sz="1600"/>
              <a:t>in public cloud</a:t>
            </a:r>
          </a:p>
        </p:txBody>
      </p:sp>
    </p:spTree>
    <p:extLst>
      <p:ext uri="{BB962C8B-B14F-4D97-AF65-F5344CB8AC3E}">
        <p14:creationId xmlns:p14="http://schemas.microsoft.com/office/powerpoint/2010/main" val="1343713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E793F3-5CC5-129C-7CD2-7595666FAD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AF5EFF-44FC-1053-EFA6-DDAD62BB3BC1}"/>
              </a:ext>
            </a:extLst>
          </p:cNvPr>
          <p:cNvSpPr/>
          <p:nvPr/>
        </p:nvSpPr>
        <p:spPr bwMode="auto">
          <a:xfrm>
            <a:off x="0" y="1786"/>
            <a:ext cx="3110690" cy="685576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defTabSz="228420" fontAlgn="base">
              <a:spcBef>
                <a:spcPct val="0"/>
              </a:spcBef>
              <a:spcAft>
                <a:spcPct val="0"/>
              </a:spcAft>
              <a:defRPr/>
            </a:pPr>
            <a:endParaRPr lang="en-US" sz="350">
              <a:solidFill>
                <a:srgbClr val="FFFFFF"/>
              </a:solidFill>
              <a:latin typeface="IBM Plex Sans Light"/>
            </a:endParaRPr>
          </a:p>
        </p:txBody>
      </p:sp>
      <p:sp>
        <p:nvSpPr>
          <p:cNvPr id="2" name="Title 1">
            <a:extLst>
              <a:ext uri="{FF2B5EF4-FFF2-40B4-BE49-F238E27FC236}">
                <a16:creationId xmlns:a16="http://schemas.microsoft.com/office/drawing/2014/main" id="{49B3F96B-F83F-DE03-8F8B-318B1CEC39D2}"/>
              </a:ext>
            </a:extLst>
          </p:cNvPr>
          <p:cNvSpPr>
            <a:spLocks noGrp="1"/>
          </p:cNvSpPr>
          <p:nvPr>
            <p:ph type="title"/>
          </p:nvPr>
        </p:nvSpPr>
        <p:spPr>
          <a:xfrm>
            <a:off x="130625" y="221614"/>
            <a:ext cx="2828499" cy="2049297"/>
          </a:xfrm>
        </p:spPr>
        <p:txBody>
          <a:bodyPr lIns="0" tIns="0" rIns="0" bIns="0" anchor="t"/>
          <a:lstStyle/>
          <a:p>
            <a:r>
              <a:rPr lang="en-US" sz="3299">
                <a:latin typeface="IBM Plex Sans Light"/>
              </a:rPr>
              <a:t>Why clients desire client managed software?</a:t>
            </a:r>
            <a:endParaRPr lang="en-US" sz="3299"/>
          </a:p>
        </p:txBody>
      </p:sp>
      <p:cxnSp>
        <p:nvCxnSpPr>
          <p:cNvPr id="6" name="Straight Connector 12">
            <a:extLst>
              <a:ext uri="{FF2B5EF4-FFF2-40B4-BE49-F238E27FC236}">
                <a16:creationId xmlns:a16="http://schemas.microsoft.com/office/drawing/2014/main" id="{AE13065D-0853-329E-6D6A-89DC0582CA2C}"/>
              </a:ext>
            </a:extLst>
          </p:cNvPr>
          <p:cNvCxnSpPr>
            <a:cxnSpLocks/>
          </p:cNvCxnSpPr>
          <p:nvPr/>
        </p:nvCxnSpPr>
        <p:spPr bwMode="auto">
          <a:xfrm flipV="1">
            <a:off x="6096002" y="337536"/>
            <a:ext cx="0" cy="62123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12">
            <a:extLst>
              <a:ext uri="{FF2B5EF4-FFF2-40B4-BE49-F238E27FC236}">
                <a16:creationId xmlns:a16="http://schemas.microsoft.com/office/drawing/2014/main" id="{B671A0E6-D4DA-D7CD-A71E-91ED47ADB2F7}"/>
              </a:ext>
            </a:extLst>
          </p:cNvPr>
          <p:cNvCxnSpPr>
            <a:cxnSpLocks/>
          </p:cNvCxnSpPr>
          <p:nvPr/>
        </p:nvCxnSpPr>
        <p:spPr bwMode="auto">
          <a:xfrm flipV="1">
            <a:off x="9140786" y="337536"/>
            <a:ext cx="0" cy="62123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2" name="Text Placeholder 2">
            <a:extLst>
              <a:ext uri="{FF2B5EF4-FFF2-40B4-BE49-F238E27FC236}">
                <a16:creationId xmlns:a16="http://schemas.microsoft.com/office/drawing/2014/main" id="{86A28FB3-D8D5-742E-A35B-8A26DE902CC8}"/>
              </a:ext>
            </a:extLst>
          </p:cNvPr>
          <p:cNvSpPr txBox="1">
            <a:spLocks/>
          </p:cNvSpPr>
          <p:nvPr/>
        </p:nvSpPr>
        <p:spPr>
          <a:xfrm>
            <a:off x="3272878" y="1414430"/>
            <a:ext cx="2700425" cy="917433"/>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2200" kern="0">
                <a:solidFill>
                  <a:srgbClr val="0F62FE"/>
                </a:solidFill>
              </a:rPr>
              <a:t>Data Sovereignty</a:t>
            </a:r>
            <a:endParaRPr lang="en-IN" sz="2200" kern="0" baseline="30000">
              <a:solidFill>
                <a:srgbClr val="000000"/>
              </a:solidFill>
            </a:endParaRPr>
          </a:p>
        </p:txBody>
      </p:sp>
      <p:sp>
        <p:nvSpPr>
          <p:cNvPr id="3" name="Text Placeholder 3">
            <a:extLst>
              <a:ext uri="{FF2B5EF4-FFF2-40B4-BE49-F238E27FC236}">
                <a16:creationId xmlns:a16="http://schemas.microsoft.com/office/drawing/2014/main" id="{AA0092C2-F750-4B9C-7B9D-0A62AC8D2689}"/>
              </a:ext>
            </a:extLst>
          </p:cNvPr>
          <p:cNvSpPr txBox="1">
            <a:spLocks/>
          </p:cNvSpPr>
          <p:nvPr/>
        </p:nvSpPr>
        <p:spPr>
          <a:xfrm>
            <a:off x="3175738" y="2255673"/>
            <a:ext cx="2798367" cy="4297120"/>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171416" indent="-171416" defTabSz="1218956">
              <a:spcAft>
                <a:spcPts val="600"/>
              </a:spcAft>
              <a:buClr>
                <a:srgbClr val="000000"/>
              </a:buClr>
              <a:buFont typeface="Arial" panose="020B0604020202020204" pitchFamily="34" charset="0"/>
              <a:buChar char="•"/>
            </a:pPr>
            <a:r>
              <a:rPr lang="en-US" sz="1800" kern="0">
                <a:solidFill>
                  <a:srgbClr val="000000"/>
                </a:solidFill>
              </a:rPr>
              <a:t>Compliance with laws requiring data to remain within the nation in which it originates</a:t>
            </a:r>
          </a:p>
          <a:p>
            <a:pPr marL="171416" indent="-171416" defTabSz="1218956">
              <a:spcAft>
                <a:spcPts val="600"/>
              </a:spcAft>
              <a:buClr>
                <a:srgbClr val="000000"/>
              </a:buClr>
              <a:buFont typeface="Arial" panose="020B0604020202020204" pitchFamily="34" charset="0"/>
              <a:buChar char="•"/>
            </a:pPr>
            <a:r>
              <a:rPr lang="en-US" sz="1800" kern="0">
                <a:solidFill>
                  <a:srgbClr val="000000"/>
                </a:solidFill>
              </a:rPr>
              <a:t>Organizations maintain complete control over their data</a:t>
            </a:r>
            <a:endParaRPr lang="en-US" sz="1800" kern="0">
              <a:solidFill>
                <a:srgbClr val="000000"/>
              </a:solidFill>
              <a:latin typeface="IBM Plex Sans Light"/>
            </a:endParaRPr>
          </a:p>
        </p:txBody>
      </p:sp>
      <p:sp>
        <p:nvSpPr>
          <p:cNvPr id="5" name="TextBox 4">
            <a:extLst>
              <a:ext uri="{FF2B5EF4-FFF2-40B4-BE49-F238E27FC236}">
                <a16:creationId xmlns:a16="http://schemas.microsoft.com/office/drawing/2014/main" id="{303C855D-FCD5-FD2E-3C85-9E9251704B26}"/>
              </a:ext>
            </a:extLst>
          </p:cNvPr>
          <p:cNvSpPr txBox="1"/>
          <p:nvPr/>
        </p:nvSpPr>
        <p:spPr>
          <a:xfrm>
            <a:off x="4220931" y="1661390"/>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defTabSz="1218956">
              <a:buSzPct val="100000"/>
            </a:pPr>
            <a:endParaRPr lang="en-US" sz="1200">
              <a:solidFill>
                <a:srgbClr val="000000"/>
              </a:solidFill>
              <a:latin typeface="IBM Plex Sans Light"/>
              <a:cs typeface="Arial" panose="020B0604020202020204" pitchFamily="34" charset="0"/>
            </a:endParaRPr>
          </a:p>
        </p:txBody>
      </p:sp>
      <p:sp>
        <p:nvSpPr>
          <p:cNvPr id="8" name="TextBox 7">
            <a:extLst>
              <a:ext uri="{FF2B5EF4-FFF2-40B4-BE49-F238E27FC236}">
                <a16:creationId xmlns:a16="http://schemas.microsoft.com/office/drawing/2014/main" id="{22146BBD-0BBC-5186-3B33-C9E30E4D3658}"/>
              </a:ext>
            </a:extLst>
          </p:cNvPr>
          <p:cNvSpPr txBox="1"/>
          <p:nvPr/>
        </p:nvSpPr>
        <p:spPr>
          <a:xfrm>
            <a:off x="4220931" y="1341392"/>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defTabSz="1218956">
              <a:buSzPct val="100000"/>
            </a:pPr>
            <a:endParaRPr lang="en-US" sz="1200">
              <a:solidFill>
                <a:srgbClr val="000000"/>
              </a:solidFill>
              <a:latin typeface="IBM Plex Sans Light"/>
              <a:cs typeface="Arial" panose="020B0604020202020204" pitchFamily="34" charset="0"/>
            </a:endParaRPr>
          </a:p>
        </p:txBody>
      </p:sp>
      <p:sp>
        <p:nvSpPr>
          <p:cNvPr id="9" name="Text Placeholder 2">
            <a:extLst>
              <a:ext uri="{FF2B5EF4-FFF2-40B4-BE49-F238E27FC236}">
                <a16:creationId xmlns:a16="http://schemas.microsoft.com/office/drawing/2014/main" id="{F8EDAA21-CF3D-9C7B-1D12-1402508F01B3}"/>
              </a:ext>
            </a:extLst>
          </p:cNvPr>
          <p:cNvSpPr txBox="1">
            <a:spLocks/>
          </p:cNvSpPr>
          <p:nvPr/>
        </p:nvSpPr>
        <p:spPr>
          <a:xfrm>
            <a:off x="6305243" y="1414430"/>
            <a:ext cx="2700425" cy="917433"/>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2200" kern="0">
                <a:solidFill>
                  <a:srgbClr val="0F62FE"/>
                </a:solidFill>
              </a:rPr>
              <a:t>Regulatory and Compliance</a:t>
            </a:r>
            <a:endParaRPr lang="en-IN" sz="2200" kern="0" baseline="30000">
              <a:solidFill>
                <a:srgbClr val="000000"/>
              </a:solidFill>
            </a:endParaRPr>
          </a:p>
        </p:txBody>
      </p:sp>
      <p:sp>
        <p:nvSpPr>
          <p:cNvPr id="11" name="Text Placeholder 3">
            <a:extLst>
              <a:ext uri="{FF2B5EF4-FFF2-40B4-BE49-F238E27FC236}">
                <a16:creationId xmlns:a16="http://schemas.microsoft.com/office/drawing/2014/main" id="{91B8370C-0C07-59C0-D907-B83C4BBCD9AE}"/>
              </a:ext>
            </a:extLst>
          </p:cNvPr>
          <p:cNvSpPr txBox="1">
            <a:spLocks/>
          </p:cNvSpPr>
          <p:nvPr/>
        </p:nvSpPr>
        <p:spPr>
          <a:xfrm>
            <a:off x="6208103" y="2255673"/>
            <a:ext cx="2798367" cy="4297120"/>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171416" indent="-171416" defTabSz="1218956">
              <a:spcAft>
                <a:spcPts val="600"/>
              </a:spcAft>
              <a:buClr>
                <a:srgbClr val="000000"/>
              </a:buClr>
              <a:buFont typeface="Arial" panose="020B0604020202020204" pitchFamily="34" charset="0"/>
              <a:buChar char="•"/>
            </a:pPr>
            <a:r>
              <a:rPr lang="en-US" sz="1800" kern="0">
                <a:solidFill>
                  <a:srgbClr val="000000"/>
                </a:solidFill>
              </a:rPr>
              <a:t>Avoids onerous processes around SaaS vendor approval</a:t>
            </a:r>
          </a:p>
          <a:p>
            <a:pPr marL="171416" indent="-171416" defTabSz="1218956">
              <a:spcAft>
                <a:spcPts val="600"/>
              </a:spcAft>
              <a:buClr>
                <a:srgbClr val="000000"/>
              </a:buClr>
              <a:buFont typeface="Arial" panose="020B0604020202020204" pitchFamily="34" charset="0"/>
              <a:buChar char="•"/>
            </a:pPr>
            <a:r>
              <a:rPr lang="en-US" sz="1800" kern="0">
                <a:solidFill>
                  <a:srgbClr val="000000"/>
                </a:solidFill>
              </a:rPr>
              <a:t>Overcomes industry-specific regulations governing SaaS providers</a:t>
            </a:r>
            <a:endParaRPr lang="en-US" sz="1800" kern="0">
              <a:solidFill>
                <a:srgbClr val="000000"/>
              </a:solidFill>
              <a:latin typeface="IBM Plex Sans Light"/>
            </a:endParaRPr>
          </a:p>
        </p:txBody>
      </p:sp>
      <p:sp>
        <p:nvSpPr>
          <p:cNvPr id="12" name="Text Placeholder 2">
            <a:extLst>
              <a:ext uri="{FF2B5EF4-FFF2-40B4-BE49-F238E27FC236}">
                <a16:creationId xmlns:a16="http://schemas.microsoft.com/office/drawing/2014/main" id="{CC90816F-47CA-23A7-B32A-C579E6C457DC}"/>
              </a:ext>
            </a:extLst>
          </p:cNvPr>
          <p:cNvSpPr txBox="1">
            <a:spLocks/>
          </p:cNvSpPr>
          <p:nvPr/>
        </p:nvSpPr>
        <p:spPr>
          <a:xfrm>
            <a:off x="9322370" y="1414430"/>
            <a:ext cx="2700425" cy="917433"/>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buClr>
                <a:srgbClr val="000000"/>
              </a:buClr>
            </a:pPr>
            <a:r>
              <a:rPr lang="en-US" sz="2200" kern="0">
                <a:solidFill>
                  <a:srgbClr val="0F62FE"/>
                </a:solidFill>
              </a:rPr>
              <a:t>Flexibility &amp; Control</a:t>
            </a:r>
            <a:endParaRPr lang="en-IN" sz="2200" kern="0" baseline="30000">
              <a:solidFill>
                <a:srgbClr val="000000"/>
              </a:solidFill>
            </a:endParaRPr>
          </a:p>
        </p:txBody>
      </p:sp>
      <p:sp>
        <p:nvSpPr>
          <p:cNvPr id="13" name="Text Placeholder 3">
            <a:extLst>
              <a:ext uri="{FF2B5EF4-FFF2-40B4-BE49-F238E27FC236}">
                <a16:creationId xmlns:a16="http://schemas.microsoft.com/office/drawing/2014/main" id="{701DFC52-4BBE-9BAA-A853-1D5B1931F3F6}"/>
              </a:ext>
            </a:extLst>
          </p:cNvPr>
          <p:cNvSpPr txBox="1">
            <a:spLocks/>
          </p:cNvSpPr>
          <p:nvPr/>
        </p:nvSpPr>
        <p:spPr>
          <a:xfrm>
            <a:off x="9225230" y="2255673"/>
            <a:ext cx="2798367" cy="4297120"/>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171416" indent="-171416" defTabSz="1218956">
              <a:spcAft>
                <a:spcPts val="600"/>
              </a:spcAft>
              <a:buClr>
                <a:srgbClr val="000000"/>
              </a:buClr>
              <a:buFont typeface="Arial" panose="020B0604020202020204" pitchFamily="34" charset="0"/>
              <a:buChar char="•"/>
            </a:pPr>
            <a:r>
              <a:rPr lang="en-US" sz="1800" kern="0">
                <a:solidFill>
                  <a:srgbClr val="000000"/>
                </a:solidFill>
              </a:rPr>
              <a:t>Ability to custom-tailor deployments to unique requirements </a:t>
            </a:r>
          </a:p>
          <a:p>
            <a:pPr marL="171416" indent="-171416" defTabSz="1218956">
              <a:spcAft>
                <a:spcPts val="600"/>
              </a:spcAft>
              <a:buClr>
                <a:srgbClr val="000000"/>
              </a:buClr>
              <a:buFont typeface="Arial" panose="020B0604020202020204" pitchFamily="34" charset="0"/>
              <a:buChar char="•"/>
            </a:pPr>
            <a:r>
              <a:rPr lang="en-US" sz="1800" kern="0">
                <a:solidFill>
                  <a:srgbClr val="000000"/>
                </a:solidFill>
              </a:rPr>
              <a:t>Flexible management </a:t>
            </a:r>
            <a:br>
              <a:rPr lang="en-US" sz="1800" kern="0">
                <a:solidFill>
                  <a:srgbClr val="000000"/>
                </a:solidFill>
              </a:rPr>
            </a:br>
            <a:r>
              <a:rPr lang="en-US" sz="1800" kern="0">
                <a:solidFill>
                  <a:srgbClr val="000000"/>
                </a:solidFill>
              </a:rPr>
              <a:t>of upgrade cycles and internal validation</a:t>
            </a:r>
            <a:endParaRPr lang="en-US" sz="1800" kern="0">
              <a:solidFill>
                <a:srgbClr val="000000"/>
              </a:solidFill>
              <a:latin typeface="IBM Plex Sans Light"/>
            </a:endParaRPr>
          </a:p>
        </p:txBody>
      </p:sp>
    </p:spTree>
    <p:extLst>
      <p:ext uri="{BB962C8B-B14F-4D97-AF65-F5344CB8AC3E}">
        <p14:creationId xmlns:p14="http://schemas.microsoft.com/office/powerpoint/2010/main" val="198933890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A1134F-3767-F4E1-903C-815866C70F8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0752E12-D1FF-6D77-7AFD-23C83832183A}"/>
              </a:ext>
            </a:extLst>
          </p:cNvPr>
          <p:cNvSpPr>
            <a:spLocks noGrp="1"/>
          </p:cNvSpPr>
          <p:nvPr>
            <p:ph type="title"/>
          </p:nvPr>
        </p:nvSpPr>
        <p:spPr>
          <a:xfrm>
            <a:off x="287999" y="193021"/>
            <a:ext cx="6461546" cy="763425"/>
          </a:xfrm>
        </p:spPr>
        <p:txBody>
          <a:bodyPr/>
          <a:lstStyle/>
          <a:p>
            <a:r>
              <a:rPr lang="en-US" sz="3299">
                <a:solidFill>
                  <a:srgbClr val="000000"/>
                </a:solidFill>
                <a:latin typeface="IBM Plex Sans Light"/>
              </a:rPr>
              <a:t>IBM StreamSets Cartridge</a:t>
            </a:r>
            <a:endParaRPr lang="en-US"/>
          </a:p>
        </p:txBody>
      </p:sp>
      <p:sp>
        <p:nvSpPr>
          <p:cNvPr id="13" name="Rectangle 12">
            <a:extLst>
              <a:ext uri="{FF2B5EF4-FFF2-40B4-BE49-F238E27FC236}">
                <a16:creationId xmlns:a16="http://schemas.microsoft.com/office/drawing/2014/main" id="{CAAC8EB0-F4B5-D393-9F09-7E13C5F655DE}"/>
              </a:ext>
            </a:extLst>
          </p:cNvPr>
          <p:cNvSpPr/>
          <p:nvPr/>
        </p:nvSpPr>
        <p:spPr bwMode="auto">
          <a:xfrm>
            <a:off x="6096002" y="193709"/>
            <a:ext cx="5805733" cy="6344016"/>
          </a:xfrm>
          <a:prstGeom prst="rect">
            <a:avLst/>
          </a:prstGeom>
          <a:solidFill>
            <a:srgbClr val="EDF5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070" tIns="137070" rIns="137070" bIns="137070" numCol="1" rtlCol="0" anchor="t" anchorCtr="0" compatLnSpc="1">
            <a:prstTxWarp prst="textNoShape">
              <a:avLst/>
            </a:prstTxWarp>
          </a:bodyPr>
          <a:lstStyle/>
          <a:p>
            <a:pPr defTabSz="1218224">
              <a:lnSpc>
                <a:spcPct val="110000"/>
              </a:lnSpc>
              <a:buSzPct val="100000"/>
              <a:defRPr/>
            </a:pPr>
            <a:r>
              <a:rPr lang="en-US" sz="1799" kern="100">
                <a:solidFill>
                  <a:srgbClr val="000000"/>
                </a:solidFill>
                <a:latin typeface="IBM Plex Sans Light" panose="020B0403050203000203" pitchFamily="34" charset="0"/>
                <a:cs typeface="Times New Roman" panose="02020603050405020304" pitchFamily="18" charset="0"/>
              </a:rPr>
              <a:t>AI and Data Cartridges</a:t>
            </a:r>
          </a:p>
        </p:txBody>
      </p:sp>
      <p:sp>
        <p:nvSpPr>
          <p:cNvPr id="14" name="Rectangle 13">
            <a:extLst>
              <a:ext uri="{FF2B5EF4-FFF2-40B4-BE49-F238E27FC236}">
                <a16:creationId xmlns:a16="http://schemas.microsoft.com/office/drawing/2014/main" id="{A0241C6E-C71D-8A8A-CC6E-450F66831602}"/>
              </a:ext>
            </a:extLst>
          </p:cNvPr>
          <p:cNvSpPr/>
          <p:nvPr/>
        </p:nvSpPr>
        <p:spPr bwMode="auto">
          <a:xfrm>
            <a:off x="6274174" y="786641"/>
            <a:ext cx="2632041" cy="2962882"/>
          </a:xfrm>
          <a:prstGeom prst="rect">
            <a:avLst/>
          </a:prstGeom>
          <a:solidFill>
            <a:schemeClr val="bg1"/>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070" tIns="137070" rIns="137070" bIns="137070" numCol="1" rtlCol="0" anchor="t" anchorCtr="0" compatLnSpc="1">
            <a:prstTxWarp prst="textNoShape">
              <a:avLst/>
            </a:prstTxWarp>
          </a:bodyPr>
          <a:lstStyle/>
          <a:p>
            <a:pPr defTabSz="1218224">
              <a:lnSpc>
                <a:spcPct val="110000"/>
              </a:lnSpc>
              <a:spcAft>
                <a:spcPts val="300"/>
              </a:spcAft>
              <a:buSzPct val="100000"/>
              <a:defRPr/>
            </a:pPr>
            <a:r>
              <a:rPr lang="en-US" sz="1599" b="1" kern="0">
                <a:solidFill>
                  <a:srgbClr val="000000"/>
                </a:solidFill>
                <a:latin typeface="IBM Plex Sans Light" panose="020B0403050203000203" pitchFamily="34" charset="0"/>
                <a:sym typeface="IBM Plex Sans Light"/>
              </a:rPr>
              <a:t>Data Fabric</a:t>
            </a:r>
            <a:endParaRPr lang="en-US" sz="1599" kern="0">
              <a:solidFill>
                <a:srgbClr val="000000"/>
              </a:solidFill>
              <a:latin typeface="IBM Plex Sans Light" panose="020B0403050203000203" pitchFamily="34" charset="0"/>
              <a:sym typeface="IBM Plex Sans Light"/>
            </a:endParaRPr>
          </a:p>
        </p:txBody>
      </p:sp>
      <p:sp>
        <p:nvSpPr>
          <p:cNvPr id="15" name="TextBox 14">
            <a:extLst>
              <a:ext uri="{FF2B5EF4-FFF2-40B4-BE49-F238E27FC236}">
                <a16:creationId xmlns:a16="http://schemas.microsoft.com/office/drawing/2014/main" id="{E7E6E5A8-EFB3-0C3D-6365-8B0323593AC9}"/>
              </a:ext>
            </a:extLst>
          </p:cNvPr>
          <p:cNvSpPr txBox="1"/>
          <p:nvPr/>
        </p:nvSpPr>
        <p:spPr>
          <a:xfrm>
            <a:off x="6430173" y="1117007"/>
            <a:ext cx="2299579" cy="27188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Data Replication</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DataStage</a:t>
            </a:r>
          </a:p>
          <a:p>
            <a:pPr defTabSz="1218224">
              <a:lnSpc>
                <a:spcPct val="110000"/>
              </a:lnSpc>
              <a:buSzPct val="100000"/>
              <a:defRPr/>
            </a:pPr>
            <a:r>
              <a:rPr lang="en-US" sz="1299" kern="0">
                <a:solidFill>
                  <a:srgbClr val="0F62FE"/>
                </a:solidFill>
                <a:latin typeface="IBM Plex Sans Light" panose="020B0403050203000203" pitchFamily="34" charset="0"/>
                <a:sym typeface="IBM Plex Sans Light"/>
              </a:rPr>
              <a:t>IBM StreamSets</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Financial Crimes Insights</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Financial Services Workbench</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IBM Knowledge Catalog (Standard and Premium)</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Knowledge Accelerators</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Master Data Management</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OpenPages</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Product Master</a:t>
            </a:r>
          </a:p>
        </p:txBody>
      </p:sp>
      <p:sp>
        <p:nvSpPr>
          <p:cNvPr id="16" name="Rectangle 15">
            <a:extLst>
              <a:ext uri="{FF2B5EF4-FFF2-40B4-BE49-F238E27FC236}">
                <a16:creationId xmlns:a16="http://schemas.microsoft.com/office/drawing/2014/main" id="{2F0F5DEB-556E-687D-6755-17305E93E001}"/>
              </a:ext>
            </a:extLst>
          </p:cNvPr>
          <p:cNvSpPr/>
          <p:nvPr/>
        </p:nvSpPr>
        <p:spPr bwMode="auto">
          <a:xfrm>
            <a:off x="9087954" y="786641"/>
            <a:ext cx="2632041" cy="2962882"/>
          </a:xfrm>
          <a:prstGeom prst="rect">
            <a:avLst/>
          </a:prstGeom>
          <a:solidFill>
            <a:schemeClr val="bg1"/>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070" tIns="137070" rIns="137070" bIns="137070" numCol="1" rtlCol="0" anchor="t" anchorCtr="0" compatLnSpc="1">
            <a:prstTxWarp prst="textNoShape">
              <a:avLst/>
            </a:prstTxWarp>
          </a:bodyPr>
          <a:lstStyle/>
          <a:p>
            <a:pPr defTabSz="1218224">
              <a:lnSpc>
                <a:spcPct val="110000"/>
              </a:lnSpc>
              <a:spcAft>
                <a:spcPts val="300"/>
              </a:spcAft>
              <a:buSzPct val="100000"/>
              <a:defRPr/>
            </a:pPr>
            <a:r>
              <a:rPr lang="en-US" sz="1599" b="1" kern="0">
                <a:solidFill>
                  <a:srgbClr val="000000"/>
                </a:solidFill>
                <a:latin typeface="IBM Plex Sans Light" panose="020B0403050203000203" pitchFamily="34" charset="0"/>
                <a:sym typeface="IBM Plex Sans Light"/>
              </a:rPr>
              <a:t>Data Management</a:t>
            </a:r>
            <a:endParaRPr lang="en-US" sz="1599" kern="0">
              <a:solidFill>
                <a:srgbClr val="000000"/>
              </a:solidFill>
              <a:latin typeface="IBM Plex Sans Light" panose="020B0403050203000203" pitchFamily="34" charset="0"/>
              <a:sym typeface="IBM Plex Sans Light"/>
            </a:endParaRPr>
          </a:p>
        </p:txBody>
      </p:sp>
      <p:sp>
        <p:nvSpPr>
          <p:cNvPr id="17" name="TextBox 16">
            <a:extLst>
              <a:ext uri="{FF2B5EF4-FFF2-40B4-BE49-F238E27FC236}">
                <a16:creationId xmlns:a16="http://schemas.microsoft.com/office/drawing/2014/main" id="{3F3855BB-04B1-DFDD-05CA-80FD58BA00E2}"/>
              </a:ext>
            </a:extLst>
          </p:cNvPr>
          <p:cNvSpPr txBox="1"/>
          <p:nvPr/>
        </p:nvSpPr>
        <p:spPr>
          <a:xfrm>
            <a:off x="9254185" y="1277907"/>
            <a:ext cx="2299579" cy="73943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Db2 </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Db2 Warehouse</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Informix</a:t>
            </a:r>
          </a:p>
        </p:txBody>
      </p:sp>
      <p:sp>
        <p:nvSpPr>
          <p:cNvPr id="18" name="Rectangle 17">
            <a:extLst>
              <a:ext uri="{FF2B5EF4-FFF2-40B4-BE49-F238E27FC236}">
                <a16:creationId xmlns:a16="http://schemas.microsoft.com/office/drawing/2014/main" id="{CDF7489A-0A17-1C92-7F0B-4F7E587D710A}"/>
              </a:ext>
            </a:extLst>
          </p:cNvPr>
          <p:cNvSpPr/>
          <p:nvPr/>
        </p:nvSpPr>
        <p:spPr bwMode="auto">
          <a:xfrm>
            <a:off x="6274174" y="3943611"/>
            <a:ext cx="2632041" cy="2400030"/>
          </a:xfrm>
          <a:prstGeom prst="rect">
            <a:avLst/>
          </a:prstGeom>
          <a:solidFill>
            <a:schemeClr val="bg1"/>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070" tIns="137070" rIns="137070" bIns="137070" numCol="1" rtlCol="0" anchor="t" anchorCtr="0" compatLnSpc="1">
            <a:prstTxWarp prst="textNoShape">
              <a:avLst/>
            </a:prstTxWarp>
          </a:bodyPr>
          <a:lstStyle/>
          <a:p>
            <a:pPr defTabSz="1218224">
              <a:lnSpc>
                <a:spcPct val="110000"/>
              </a:lnSpc>
              <a:spcAft>
                <a:spcPts val="300"/>
              </a:spcAft>
              <a:buSzPct val="100000"/>
              <a:defRPr/>
            </a:pPr>
            <a:r>
              <a:rPr lang="en-US" sz="1599" b="1" kern="0">
                <a:solidFill>
                  <a:srgbClr val="000000"/>
                </a:solidFill>
                <a:latin typeface="IBM Plex Sans Light" panose="020B0403050203000203" pitchFamily="34" charset="0"/>
                <a:sym typeface="IBM Plex Sans Light"/>
              </a:rPr>
              <a:t>Business Analytics</a:t>
            </a:r>
            <a:endParaRPr lang="en-US" sz="1599" kern="0">
              <a:solidFill>
                <a:srgbClr val="000000"/>
              </a:solidFill>
              <a:latin typeface="IBM Plex Sans Light" panose="020B0403050203000203" pitchFamily="34" charset="0"/>
              <a:sym typeface="IBM Plex Sans Light"/>
            </a:endParaRPr>
          </a:p>
        </p:txBody>
      </p:sp>
      <p:sp>
        <p:nvSpPr>
          <p:cNvPr id="19" name="Rectangle 18">
            <a:extLst>
              <a:ext uri="{FF2B5EF4-FFF2-40B4-BE49-F238E27FC236}">
                <a16:creationId xmlns:a16="http://schemas.microsoft.com/office/drawing/2014/main" id="{3638B2F5-F10E-DCA5-3C36-8B093234FA89}"/>
              </a:ext>
            </a:extLst>
          </p:cNvPr>
          <p:cNvSpPr/>
          <p:nvPr/>
        </p:nvSpPr>
        <p:spPr bwMode="auto">
          <a:xfrm>
            <a:off x="9087954" y="3943611"/>
            <a:ext cx="2632041" cy="2400030"/>
          </a:xfrm>
          <a:prstGeom prst="rect">
            <a:avLst/>
          </a:prstGeom>
          <a:solidFill>
            <a:schemeClr val="bg1"/>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070" tIns="137070" rIns="137070" bIns="137070" numCol="1" rtlCol="0" anchor="t" anchorCtr="0" compatLnSpc="1">
            <a:prstTxWarp prst="textNoShape">
              <a:avLst/>
            </a:prstTxWarp>
          </a:bodyPr>
          <a:lstStyle/>
          <a:p>
            <a:pPr defTabSz="1218224">
              <a:lnSpc>
                <a:spcPct val="110000"/>
              </a:lnSpc>
              <a:spcAft>
                <a:spcPts val="300"/>
              </a:spcAft>
              <a:buSzPct val="100000"/>
              <a:defRPr/>
            </a:pPr>
            <a:r>
              <a:rPr lang="en-US" sz="1599" b="1" kern="0">
                <a:solidFill>
                  <a:srgbClr val="000000"/>
                </a:solidFill>
                <a:latin typeface="IBM Plex Sans Light" panose="020B0403050203000203" pitchFamily="34" charset="0"/>
                <a:sym typeface="IBM Plex Sans Light"/>
              </a:rPr>
              <a:t>AI Assistants</a:t>
            </a:r>
            <a:endParaRPr lang="en-US" sz="1599" kern="0">
              <a:solidFill>
                <a:srgbClr val="000000"/>
              </a:solidFill>
              <a:latin typeface="IBM Plex Sans Light" panose="020B0403050203000203" pitchFamily="34" charset="0"/>
              <a:sym typeface="IBM Plex Sans Light"/>
            </a:endParaRPr>
          </a:p>
        </p:txBody>
      </p:sp>
      <p:sp>
        <p:nvSpPr>
          <p:cNvPr id="20" name="TextBox 19">
            <a:extLst>
              <a:ext uri="{FF2B5EF4-FFF2-40B4-BE49-F238E27FC236}">
                <a16:creationId xmlns:a16="http://schemas.microsoft.com/office/drawing/2014/main" id="{8D4E364F-B769-1B9E-BE61-7CD4B80D4066}"/>
              </a:ext>
            </a:extLst>
          </p:cNvPr>
          <p:cNvSpPr txBox="1"/>
          <p:nvPr/>
        </p:nvSpPr>
        <p:spPr>
          <a:xfrm>
            <a:off x="6440404" y="4599690"/>
            <a:ext cx="2299579" cy="73943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Cognos Analytics</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Cognos Dashboards</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Planning Analytics</a:t>
            </a:r>
          </a:p>
        </p:txBody>
      </p:sp>
      <p:sp>
        <p:nvSpPr>
          <p:cNvPr id="21" name="TextBox 20">
            <a:extLst>
              <a:ext uri="{FF2B5EF4-FFF2-40B4-BE49-F238E27FC236}">
                <a16:creationId xmlns:a16="http://schemas.microsoft.com/office/drawing/2014/main" id="{FC22C522-5F96-E7F9-DE5B-9E5C11793982}"/>
              </a:ext>
            </a:extLst>
          </p:cNvPr>
          <p:cNvSpPr txBox="1"/>
          <p:nvPr/>
        </p:nvSpPr>
        <p:spPr>
          <a:xfrm>
            <a:off x="9254185" y="4599690"/>
            <a:ext cx="2299579" cy="9593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watsonx Assistant</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watsonx Orchestrate</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watsonx Discovery</a:t>
            </a:r>
          </a:p>
          <a:p>
            <a:pPr defTabSz="1218224">
              <a:lnSpc>
                <a:spcPct val="110000"/>
              </a:lnSpc>
              <a:buSzPct val="100000"/>
              <a:defRPr/>
            </a:pPr>
            <a:r>
              <a:rPr lang="en-US" sz="1299" kern="0">
                <a:solidFill>
                  <a:srgbClr val="000000"/>
                </a:solidFill>
                <a:latin typeface="IBM Plex Sans Light" panose="020B0403050203000203" pitchFamily="34" charset="0"/>
                <a:sym typeface="IBM Plex Sans Light"/>
              </a:rPr>
              <a:t>Watson Speech Services</a:t>
            </a:r>
          </a:p>
        </p:txBody>
      </p:sp>
      <p:sp>
        <p:nvSpPr>
          <p:cNvPr id="22" name="Rectangle 21">
            <a:extLst>
              <a:ext uri="{FF2B5EF4-FFF2-40B4-BE49-F238E27FC236}">
                <a16:creationId xmlns:a16="http://schemas.microsoft.com/office/drawing/2014/main" id="{2023771A-0539-660E-D259-869E9F7A807F}"/>
              </a:ext>
            </a:extLst>
          </p:cNvPr>
          <p:cNvSpPr/>
          <p:nvPr/>
        </p:nvSpPr>
        <p:spPr bwMode="auto">
          <a:xfrm>
            <a:off x="6449383" y="1562534"/>
            <a:ext cx="2332217" cy="252289"/>
          </a:xfrm>
          <a:prstGeom prst="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327534" indent="-327534" defTabSz="914507" fontAlgn="base">
              <a:spcBef>
                <a:spcPct val="0"/>
              </a:spcBef>
              <a:spcAft>
                <a:spcPct val="0"/>
              </a:spcAft>
              <a:buFont typeface="Arial" panose="020B0604020202020204" pitchFamily="34" charset="0"/>
              <a:buChar char="•"/>
            </a:pPr>
            <a:endParaRPr lang="en-US" sz="2000">
              <a:solidFill>
                <a:srgbClr val="FFFFFF"/>
              </a:solidFill>
              <a:latin typeface="IBM Plex Sans Light"/>
            </a:endParaRPr>
          </a:p>
        </p:txBody>
      </p:sp>
      <p:pic>
        <p:nvPicPr>
          <p:cNvPr id="2" name="Picture 1" descr="A blue and pink cubes&#10;&#10;Description automatically generated">
            <a:extLst>
              <a:ext uri="{FF2B5EF4-FFF2-40B4-BE49-F238E27FC236}">
                <a16:creationId xmlns:a16="http://schemas.microsoft.com/office/drawing/2014/main" id="{E6612E81-0543-B1C4-03D2-6486ECEFE4ED}"/>
              </a:ext>
            </a:extLst>
          </p:cNvPr>
          <p:cNvPicPr>
            <a:picLocks noChangeAspect="1"/>
          </p:cNvPicPr>
          <p:nvPr/>
        </p:nvPicPr>
        <p:blipFill>
          <a:blip r:embed="rId3"/>
          <a:stretch>
            <a:fillRect/>
          </a:stretch>
        </p:blipFill>
        <p:spPr>
          <a:xfrm>
            <a:off x="510592" y="1813203"/>
            <a:ext cx="2158128" cy="2145797"/>
          </a:xfrm>
          <a:prstGeom prst="rect">
            <a:avLst/>
          </a:prstGeom>
        </p:spPr>
      </p:pic>
      <p:sp>
        <p:nvSpPr>
          <p:cNvPr id="3" name="Rectangle 2">
            <a:extLst>
              <a:ext uri="{FF2B5EF4-FFF2-40B4-BE49-F238E27FC236}">
                <a16:creationId xmlns:a16="http://schemas.microsoft.com/office/drawing/2014/main" id="{89175E73-857D-707B-54EE-95BC6477A01B}"/>
              </a:ext>
            </a:extLst>
          </p:cNvPr>
          <p:cNvSpPr/>
          <p:nvPr/>
        </p:nvSpPr>
        <p:spPr bwMode="auto">
          <a:xfrm>
            <a:off x="3155858" y="2157446"/>
            <a:ext cx="1418712" cy="37911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163767" indent="-163767" defTabSz="457109" fontAlgn="base">
              <a:spcBef>
                <a:spcPct val="0"/>
              </a:spcBef>
              <a:spcAft>
                <a:spcPct val="0"/>
              </a:spcAft>
              <a:buFont typeface="Arial" panose="020B0604020202020204" pitchFamily="34" charset="0"/>
              <a:buChar char="•"/>
            </a:pPr>
            <a:endParaRPr lang="en-US" sz="1000">
              <a:solidFill>
                <a:srgbClr val="FFFFFF"/>
              </a:solidFill>
              <a:latin typeface="IBM Plex Sans Light"/>
            </a:endParaRPr>
          </a:p>
        </p:txBody>
      </p:sp>
      <p:sp>
        <p:nvSpPr>
          <p:cNvPr id="4" name="Rectangle 3">
            <a:extLst>
              <a:ext uri="{FF2B5EF4-FFF2-40B4-BE49-F238E27FC236}">
                <a16:creationId xmlns:a16="http://schemas.microsoft.com/office/drawing/2014/main" id="{E699C2E2-3EBF-0374-E325-CB89C7A4C128}"/>
              </a:ext>
            </a:extLst>
          </p:cNvPr>
          <p:cNvSpPr/>
          <p:nvPr/>
        </p:nvSpPr>
        <p:spPr bwMode="auto">
          <a:xfrm>
            <a:off x="3176854" y="2566601"/>
            <a:ext cx="1418712" cy="37911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163767" indent="-163767" defTabSz="457109" fontAlgn="base">
              <a:spcBef>
                <a:spcPct val="0"/>
              </a:spcBef>
              <a:spcAft>
                <a:spcPct val="0"/>
              </a:spcAft>
              <a:buFont typeface="Arial" panose="020B0604020202020204" pitchFamily="34" charset="0"/>
              <a:buChar char="•"/>
            </a:pPr>
            <a:endParaRPr lang="en-US" sz="1000">
              <a:solidFill>
                <a:srgbClr val="FFFFFF"/>
              </a:solidFill>
              <a:latin typeface="IBM Plex Sans Light"/>
            </a:endParaRPr>
          </a:p>
        </p:txBody>
      </p:sp>
      <p:sp>
        <p:nvSpPr>
          <p:cNvPr id="6" name="Rectangle 5">
            <a:extLst>
              <a:ext uri="{FF2B5EF4-FFF2-40B4-BE49-F238E27FC236}">
                <a16:creationId xmlns:a16="http://schemas.microsoft.com/office/drawing/2014/main" id="{B14106B4-4CCF-6D7D-84E4-14F8306B9649}"/>
              </a:ext>
            </a:extLst>
          </p:cNvPr>
          <p:cNvSpPr/>
          <p:nvPr/>
        </p:nvSpPr>
        <p:spPr bwMode="auto">
          <a:xfrm>
            <a:off x="3212854" y="2890595"/>
            <a:ext cx="1418712" cy="37911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163767" indent="-163767" defTabSz="457109" fontAlgn="base">
              <a:spcBef>
                <a:spcPct val="0"/>
              </a:spcBef>
              <a:spcAft>
                <a:spcPct val="0"/>
              </a:spcAft>
              <a:buFont typeface="Arial" panose="020B0604020202020204" pitchFamily="34" charset="0"/>
              <a:buChar char="•"/>
            </a:pPr>
            <a:endParaRPr lang="en-US" sz="1000">
              <a:solidFill>
                <a:srgbClr val="FFFFFF"/>
              </a:solidFill>
              <a:latin typeface="IBM Plex Sans Light"/>
            </a:endParaRPr>
          </a:p>
        </p:txBody>
      </p:sp>
      <p:sp>
        <p:nvSpPr>
          <p:cNvPr id="7" name="Text Placeholder 3">
            <a:extLst>
              <a:ext uri="{FF2B5EF4-FFF2-40B4-BE49-F238E27FC236}">
                <a16:creationId xmlns:a16="http://schemas.microsoft.com/office/drawing/2014/main" id="{6ECF9628-ADEA-3028-698C-077EB39F9759}"/>
              </a:ext>
            </a:extLst>
          </p:cNvPr>
          <p:cNvSpPr txBox="1">
            <a:spLocks/>
          </p:cNvSpPr>
          <p:nvPr/>
        </p:nvSpPr>
        <p:spPr>
          <a:xfrm>
            <a:off x="2739315" y="2369273"/>
            <a:ext cx="3309006" cy="356434"/>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Aft>
                <a:spcPts val="600"/>
              </a:spcAft>
              <a:buClr>
                <a:srgbClr val="000000"/>
              </a:buClr>
            </a:pPr>
            <a:r>
              <a:rPr lang="en-US" sz="1400" b="1" kern="0">
                <a:solidFill>
                  <a:srgbClr val="000000"/>
                </a:solidFill>
              </a:rPr>
              <a:t>Control Hub / Control Plane (cartridge)</a:t>
            </a:r>
            <a:endParaRPr lang="en-US" sz="1400" b="1" kern="0">
              <a:solidFill>
                <a:srgbClr val="000000"/>
              </a:solidFill>
              <a:latin typeface="IBM Plex Sans Light"/>
            </a:endParaRPr>
          </a:p>
        </p:txBody>
      </p:sp>
      <p:sp>
        <p:nvSpPr>
          <p:cNvPr id="8" name="Text Placeholder 3">
            <a:extLst>
              <a:ext uri="{FF2B5EF4-FFF2-40B4-BE49-F238E27FC236}">
                <a16:creationId xmlns:a16="http://schemas.microsoft.com/office/drawing/2014/main" id="{A01D3D8C-6F6C-71A5-B7BB-261C80A4091A}"/>
              </a:ext>
            </a:extLst>
          </p:cNvPr>
          <p:cNvSpPr txBox="1">
            <a:spLocks/>
          </p:cNvSpPr>
          <p:nvPr/>
        </p:nvSpPr>
        <p:spPr>
          <a:xfrm>
            <a:off x="2739316" y="2845007"/>
            <a:ext cx="1840798" cy="381304"/>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Aft>
                <a:spcPts val="600"/>
              </a:spcAft>
              <a:buClr>
                <a:srgbClr val="000000"/>
              </a:buClr>
            </a:pPr>
            <a:r>
              <a:rPr lang="en-US" sz="1400" b="1" kern="0">
                <a:solidFill>
                  <a:srgbClr val="000000"/>
                </a:solidFill>
              </a:rPr>
              <a:t>Cloud Pak for Data</a:t>
            </a:r>
            <a:endParaRPr lang="en-US" sz="1400" b="1" kern="0">
              <a:solidFill>
                <a:srgbClr val="000000"/>
              </a:solidFill>
              <a:latin typeface="IBM Plex Sans Light"/>
            </a:endParaRPr>
          </a:p>
        </p:txBody>
      </p:sp>
      <p:sp>
        <p:nvSpPr>
          <p:cNvPr id="9" name="Text Placeholder 3">
            <a:extLst>
              <a:ext uri="{FF2B5EF4-FFF2-40B4-BE49-F238E27FC236}">
                <a16:creationId xmlns:a16="http://schemas.microsoft.com/office/drawing/2014/main" id="{220DD650-6B70-3D79-671C-95FE41F410DA}"/>
              </a:ext>
            </a:extLst>
          </p:cNvPr>
          <p:cNvSpPr txBox="1">
            <a:spLocks/>
          </p:cNvSpPr>
          <p:nvPr/>
        </p:nvSpPr>
        <p:spPr>
          <a:xfrm>
            <a:off x="2721030" y="3289212"/>
            <a:ext cx="2564671" cy="229133"/>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Aft>
                <a:spcPts val="600"/>
              </a:spcAft>
              <a:buClr>
                <a:srgbClr val="000000"/>
              </a:buClr>
            </a:pPr>
            <a:r>
              <a:rPr lang="en-US" sz="1400" b="1" kern="0">
                <a:solidFill>
                  <a:srgbClr val="000000"/>
                </a:solidFill>
              </a:rPr>
              <a:t>Red Hat OpenShift (restricted)</a:t>
            </a:r>
            <a:endParaRPr lang="en-US" sz="1400" b="1" kern="0">
              <a:solidFill>
                <a:srgbClr val="000000"/>
              </a:solidFill>
              <a:latin typeface="IBM Plex Sans Light"/>
            </a:endParaRPr>
          </a:p>
        </p:txBody>
      </p:sp>
      <p:sp>
        <p:nvSpPr>
          <p:cNvPr id="10" name="TextBox 9">
            <a:extLst>
              <a:ext uri="{FF2B5EF4-FFF2-40B4-BE49-F238E27FC236}">
                <a16:creationId xmlns:a16="http://schemas.microsoft.com/office/drawing/2014/main" id="{327B7457-6713-C614-148E-2D3C4CE918A4}"/>
              </a:ext>
            </a:extLst>
          </p:cNvPr>
          <p:cNvSpPr txBox="1"/>
          <p:nvPr/>
        </p:nvSpPr>
        <p:spPr>
          <a:xfrm>
            <a:off x="394622" y="4673267"/>
            <a:ext cx="5161326" cy="610411"/>
          </a:xfrm>
          <a:prstGeom prst="rect">
            <a:avLst/>
          </a:prstGeom>
          <a:noFill/>
        </p:spPr>
        <p:txBody>
          <a:bodyPr wrap="square" lIns="91428" tIns="45714" rIns="91428" bIns="45714" rtlCol="0" anchor="t">
            <a:spAutoFit/>
          </a:bodyPr>
          <a:lstStyle/>
          <a:p>
            <a:pPr marL="63487" indent="-63487" defTabSz="342583">
              <a:spcAft>
                <a:spcPts val="225"/>
              </a:spcAft>
              <a:buFont typeface="Arial" panose="020B0604020202020204" pitchFamily="34" charset="0"/>
              <a:buChar char="•"/>
            </a:pPr>
            <a:r>
              <a:rPr lang="en-US" sz="1600">
                <a:solidFill>
                  <a:srgbClr val="000000"/>
                </a:solidFill>
                <a:latin typeface="IBM Plex Sans Light"/>
                <a:ea typeface="IBM Plex Sans" charset="0"/>
                <a:cs typeface="Arial"/>
              </a:rPr>
              <a:t> Charge metric: Virtual Processor Core</a:t>
            </a:r>
            <a:endParaRPr lang="en-US">
              <a:solidFill>
                <a:srgbClr val="000000"/>
              </a:solidFill>
              <a:latin typeface="IBM Plex Sans Light"/>
            </a:endParaRPr>
          </a:p>
          <a:p>
            <a:pPr marL="63487" indent="-63487" defTabSz="342583">
              <a:spcAft>
                <a:spcPts val="225"/>
              </a:spcAft>
              <a:buFont typeface="Arial" panose="020B0604020202020204" pitchFamily="34" charset="0"/>
              <a:buChar char="•"/>
            </a:pPr>
            <a:r>
              <a:rPr lang="en-US" sz="1600">
                <a:solidFill>
                  <a:srgbClr val="000000"/>
                </a:solidFill>
                <a:latin typeface="IBM Plex Sans Light"/>
                <a:ea typeface="IBM Plex Sans" charset="0"/>
                <a:cs typeface="Arial"/>
              </a:rPr>
              <a:t> Part types: Perpetual, Subscription</a:t>
            </a:r>
          </a:p>
        </p:txBody>
      </p:sp>
      <p:sp>
        <p:nvSpPr>
          <p:cNvPr id="11" name="TextBox 10">
            <a:extLst>
              <a:ext uri="{FF2B5EF4-FFF2-40B4-BE49-F238E27FC236}">
                <a16:creationId xmlns:a16="http://schemas.microsoft.com/office/drawing/2014/main" id="{98FBD668-D743-5C61-ADED-0E1F33ADC25C}"/>
              </a:ext>
            </a:extLst>
          </p:cNvPr>
          <p:cNvSpPr txBox="1"/>
          <p:nvPr/>
        </p:nvSpPr>
        <p:spPr>
          <a:xfrm>
            <a:off x="498298" y="6053975"/>
            <a:ext cx="5161326" cy="584763"/>
          </a:xfrm>
          <a:prstGeom prst="rect">
            <a:avLst/>
          </a:prstGeom>
          <a:noFill/>
        </p:spPr>
        <p:txBody>
          <a:bodyPr wrap="square" lIns="91428" tIns="45714" rIns="91428" bIns="45714" rtlCol="0" anchor="t">
            <a:spAutoFit/>
          </a:bodyPr>
          <a:lstStyle/>
          <a:p>
            <a:pPr defTabSz="342583">
              <a:spcAft>
                <a:spcPts val="225"/>
              </a:spcAft>
            </a:pPr>
            <a:r>
              <a:rPr lang="en-US" sz="1600" b="1">
                <a:solidFill>
                  <a:srgbClr val="000000"/>
                </a:solidFill>
                <a:latin typeface="IBM Plex Sans Light"/>
                <a:ea typeface="IBM Plex Sans" charset="0"/>
                <a:cs typeface="Arial"/>
              </a:rPr>
              <a:t>Note</a:t>
            </a:r>
            <a:r>
              <a:rPr lang="en-US" sz="1600">
                <a:solidFill>
                  <a:srgbClr val="000000"/>
                </a:solidFill>
                <a:latin typeface="IBM Plex Sans Light"/>
                <a:ea typeface="IBM Plex Sans" charset="0"/>
                <a:cs typeface="Arial"/>
              </a:rPr>
              <a:t>: The StreamSets Cartridges include restricted Red Hat OpenShift entitlements.</a:t>
            </a:r>
            <a:endParaRPr lang="en-US" sz="1600">
              <a:solidFill>
                <a:srgbClr val="000000"/>
              </a:solidFill>
              <a:latin typeface="IBM Plex Sans Light"/>
              <a:ea typeface="IBM Plex Sans" charset="0"/>
              <a:cs typeface="Arial" panose="020B0604020202020204" pitchFamily="34" charset="0"/>
            </a:endParaRPr>
          </a:p>
        </p:txBody>
      </p:sp>
      <p:sp>
        <p:nvSpPr>
          <p:cNvPr id="23" name="Text Placeholder 3">
            <a:extLst>
              <a:ext uri="{FF2B5EF4-FFF2-40B4-BE49-F238E27FC236}">
                <a16:creationId xmlns:a16="http://schemas.microsoft.com/office/drawing/2014/main" id="{3CB3D39A-C0F1-16D6-B833-1193BB8429DC}"/>
              </a:ext>
            </a:extLst>
          </p:cNvPr>
          <p:cNvSpPr txBox="1">
            <a:spLocks/>
          </p:cNvSpPr>
          <p:nvPr/>
        </p:nvSpPr>
        <p:spPr>
          <a:xfrm rot="19691968">
            <a:off x="1113964" y="2288772"/>
            <a:ext cx="1148003" cy="381304"/>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spcAft>
                <a:spcPts val="600"/>
              </a:spcAft>
              <a:buClr>
                <a:srgbClr val="000000"/>
              </a:buClr>
            </a:pPr>
            <a:r>
              <a:rPr lang="en-US" sz="1400" b="1" kern="0">
                <a:solidFill>
                  <a:srgbClr val="FFFFFF"/>
                </a:solidFill>
              </a:rPr>
              <a:t>Control Hub</a:t>
            </a:r>
            <a:endParaRPr lang="en-US" sz="1400" b="1" kern="0">
              <a:solidFill>
                <a:srgbClr val="FFFFFF"/>
              </a:solidFill>
              <a:latin typeface="IBM Plex Sans Light"/>
            </a:endParaRPr>
          </a:p>
        </p:txBody>
      </p:sp>
    </p:spTree>
    <p:extLst>
      <p:ext uri="{BB962C8B-B14F-4D97-AF65-F5344CB8AC3E}">
        <p14:creationId xmlns:p14="http://schemas.microsoft.com/office/powerpoint/2010/main" val="2427433341"/>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58742E8B-88EA-7641-828C-D8727E5B3CAD}"/>
    </a:ext>
  </a:extLst>
</a:theme>
</file>

<file path=ppt/theme/theme11.xml><?xml version="1.0" encoding="utf-8"?>
<a:theme xmlns:a="http://schemas.openxmlformats.org/drawingml/2006/main" name="3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Plex" id="{400AFF57-8B96-B446-8745-2AECC499FF09}" vid="{FAA52385-E2D2-C649-89B8-E6FEAA697922}"/>
    </a:ext>
  </a:extLst>
</a:theme>
</file>

<file path=ppt/theme/theme12.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31DF0289-1028-6943-A020-36845773A867}" vid="{420903E5-FF27-9C4D-AB14-78ABBED49DF3}"/>
    </a:ext>
  </a:extLst>
</a:theme>
</file>

<file path=ppt/theme/theme13.xml><?xml version="1.0" encoding="utf-8"?>
<a:theme xmlns:a="http://schemas.openxmlformats.org/drawingml/2006/main" name="4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arrow" w="lg" len="lg"/>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R="0" algn="l" defTabSz="914400" rtl="0" eaLnBrk="1" fontAlgn="base" latinLnBrk="0" hangingPunct="1">
          <a:lnSpc>
            <a:spcPct val="100000"/>
          </a:lnSpc>
          <a:spcBef>
            <a:spcPct val="0"/>
          </a:spcBef>
          <a:spcAft>
            <a:spcPct val="0"/>
          </a:spcAft>
          <a:buClrTx/>
          <a:buSzTx/>
          <a:tabLst/>
          <a:defRPr dirty="0" smtClean="0">
            <a:solidFill>
              <a:schemeClr val="bg1"/>
            </a:solidFill>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3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6.xml><?xml version="1.0" encoding="utf-8"?>
<a:theme xmlns:a="http://schemas.openxmlformats.org/drawingml/2006/main" name="7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7.xml><?xml version="1.0" encoding="utf-8"?>
<a:theme xmlns:a="http://schemas.openxmlformats.org/drawingml/2006/main" name="SalesEnablement101Main">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2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Apresentação1" id="{F8F070C5-8E27-0E40-8060-0751D3E3B941}" vid="{3D1E2580-CDCB-B94D-88D9-A25308E26F91}"/>
    </a:ext>
  </a:extLst>
</a:theme>
</file>

<file path=ppt/theme/theme9.xml><?xml version="1.0" encoding="utf-8"?>
<a:theme xmlns:a="http://schemas.openxmlformats.org/drawingml/2006/main" name="4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docProps/app.xml><?xml version="1.0" encoding="utf-8"?>
<Properties xmlns="http://schemas.openxmlformats.org/officeDocument/2006/extended-properties" xmlns:vt="http://schemas.openxmlformats.org/officeDocument/2006/docPropsVTypes">
  <Template>office theme</Template>
  <TotalTime>8</TotalTime>
  <Words>3640</Words>
  <Application>Microsoft Macintosh PowerPoint</Application>
  <PresentationFormat>Widescreen</PresentationFormat>
  <Paragraphs>341</Paragraphs>
  <Slides>21</Slides>
  <Notes>19</Notes>
  <HiddenSlides>3</HiddenSlides>
  <MMClips>0</MMClips>
  <ScaleCrop>false</ScaleCrop>
  <HeadingPairs>
    <vt:vector size="8" baseType="variant">
      <vt:variant>
        <vt:lpstr>Fonts Used</vt:lpstr>
      </vt:variant>
      <vt:variant>
        <vt:i4>16</vt:i4>
      </vt:variant>
      <vt:variant>
        <vt:lpstr>Theme</vt:lpstr>
      </vt:variant>
      <vt:variant>
        <vt:i4>13</vt:i4>
      </vt:variant>
      <vt:variant>
        <vt:lpstr>Embedded OLE Servers</vt:lpstr>
      </vt:variant>
      <vt:variant>
        <vt:i4>1</vt:i4>
      </vt:variant>
      <vt:variant>
        <vt:lpstr>Slide Titles</vt:lpstr>
      </vt:variant>
      <vt:variant>
        <vt:i4>21</vt:i4>
      </vt:variant>
    </vt:vector>
  </HeadingPairs>
  <TitlesOfParts>
    <vt:vector size="51" baseType="lpstr">
      <vt:lpstr>.AppleSystemUIFont</vt:lpstr>
      <vt:lpstr>Aptos</vt:lpstr>
      <vt:lpstr>Aptos Display</vt:lpstr>
      <vt:lpstr>Arial</vt:lpstr>
      <vt:lpstr>Arial Regular</vt:lpstr>
      <vt:lpstr>Calibri</vt:lpstr>
      <vt:lpstr>Calibri Light</vt:lpstr>
      <vt:lpstr>fkGroteskNeue</vt:lpstr>
      <vt:lpstr>Gill Sans SemiBold</vt:lpstr>
      <vt:lpstr>HelvNeue Light for IBM</vt:lpstr>
      <vt:lpstr>IBM Plex Sans</vt:lpstr>
      <vt:lpstr>IBM Plex Sans ExtLt</vt:lpstr>
      <vt:lpstr>IBM Plex Sans Light</vt:lpstr>
      <vt:lpstr>IBM Plex Sans Text</vt:lpstr>
      <vt:lpstr>Roboto Medium</vt:lpstr>
      <vt:lpstr>Wingdings</vt:lpstr>
      <vt:lpstr>office theme</vt:lpstr>
      <vt:lpstr>2_IBM presentation enablement template</vt:lpstr>
      <vt:lpstr>2_Office Theme</vt:lpstr>
      <vt:lpstr>1_Office Theme</vt:lpstr>
      <vt:lpstr>3_IBM presentation enablement template</vt:lpstr>
      <vt:lpstr>7_IBM Brand Template 2022</vt:lpstr>
      <vt:lpstr>SalesEnablement101Main</vt:lpstr>
      <vt:lpstr>2_IBM Brand Template 2022</vt:lpstr>
      <vt:lpstr>4_IBM presentation enablement template</vt:lpstr>
      <vt:lpstr>1_IBM 2019 Master template (white background)</vt:lpstr>
      <vt:lpstr>3_IBM Brand Template 2022</vt:lpstr>
      <vt:lpstr>IBM presentation template</vt:lpstr>
      <vt:lpstr>4_IBM Brand Template 2022</vt:lpstr>
      <vt:lpstr>think-cell Slide</vt:lpstr>
      <vt:lpstr>Real-time data integration for hybrid and multicloud environment</vt:lpstr>
      <vt:lpstr>The value of  streaming data pipelines</vt:lpstr>
      <vt:lpstr>While data integration remains a priority for organizations, challenges remain  </vt:lpstr>
      <vt:lpstr>Benefits</vt:lpstr>
      <vt:lpstr>Why IBM  StreamSets?</vt:lpstr>
      <vt:lpstr>IBM StreamSets as-a-Service</vt:lpstr>
      <vt:lpstr>IBM StreamSets Client managed option</vt:lpstr>
      <vt:lpstr>Why clients desire client managed software?</vt:lpstr>
      <vt:lpstr>IBM StreamSets Cartridge</vt:lpstr>
      <vt:lpstr>IBM StreamSets is a cross-industry product Here are some examples of how clients use IBM StreamSets  for streaming data pipelines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 of Use Case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Muhammad Fadly Hidayat</cp:lastModifiedBy>
  <cp:revision>4</cp:revision>
  <dcterms:created xsi:type="dcterms:W3CDTF">2025-03-07T16:23:08Z</dcterms:created>
  <dcterms:modified xsi:type="dcterms:W3CDTF">2025-07-02T16:22:13Z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470bcdf-e424-40e3-9ceb-40cf94994388_SiteId">
    <vt:lpwstr>fcf67057-50c9-4ad4-98f3-ffca64add9e9</vt:lpwstr>
  </property>
  <property fmtid="{D5CDD505-2E9C-101B-9397-08002B2CF9AE}" pid="3" name="Sensitivity">
    <vt:lpwstr>IBM Confidential</vt:lpwstr>
  </property>
  <property fmtid="{D5CDD505-2E9C-101B-9397-08002B2CF9AE}" pid="4" name="MSIP_Label_4470bcdf-e424-40e3-9ceb-40cf94994388_Enabled">
    <vt:lpwstr>True</vt:lpwstr>
  </property>
  <property fmtid="{D5CDD505-2E9C-101B-9397-08002B2CF9AE}" pid="5" name="MSIP_Label_4470bcdf-e424-40e3-9ceb-40cf94994388_Removed">
    <vt:lpwstr>False</vt:lpwstr>
  </property>
  <property fmtid="{D5CDD505-2E9C-101B-9397-08002B2CF9AE}" pid="6" name="MSIP_Label_4470bcdf-e424-40e3-9ceb-40cf94994388_SetDate">
    <vt:lpwstr>2025-03-21T03:21:10Z</vt:lpwstr>
  </property>
  <property fmtid="{D5CDD505-2E9C-101B-9397-08002B2CF9AE}" pid="7" name="MSIP_Label_4470bcdf-e424-40e3-9ceb-40cf94994388_ActionId">
    <vt:lpwstr>4800752c-f120-4f6d-a2d9-df7a83d15bdc</vt:lpwstr>
  </property>
  <property fmtid="{D5CDD505-2E9C-101B-9397-08002B2CF9AE}" pid="8" name="MSIP_Label_4470bcdf-e424-40e3-9ceb-40cf94994388_Name">
    <vt:lpwstr>IBM Confidential</vt:lpwstr>
  </property>
  <property fmtid="{D5CDD505-2E9C-101B-9397-08002B2CF9AE}" pid="9" name="MSIP_Label_4470bcdf-e424-40e3-9ceb-40cf94994388_Extended_MSFT_Method">
    <vt:lpwstr>Standard</vt:lpwstr>
  </property>
</Properties>
</file>